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60" r:id="rId6"/>
    <p:sldId id="261" r:id="rId7"/>
    <p:sldId id="262" r:id="rId8"/>
    <p:sldId id="263" r:id="rId9"/>
    <p:sldId id="264" r:id="rId10"/>
    <p:sldId id="268" r:id="rId11"/>
    <p:sldId id="270" r:id="rId12"/>
    <p:sldId id="266" r:id="rId13"/>
    <p:sldId id="267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4E256-BCEB-4514-965E-747CF867E594}" v="1721" dt="2022-06-29T20:56:30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978" autoAdjust="0"/>
  </p:normalViewPr>
  <p:slideViewPr>
    <p:cSldViewPr snapToGrid="0">
      <p:cViewPr varScale="1">
        <p:scale>
          <a:sx n="61" d="100"/>
          <a:sy n="61" d="100"/>
        </p:scale>
        <p:origin x="8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jermund Forfang Rongved" userId="2569ac0a-9724-4a25-b362-35c7084246cb" providerId="ADAL" clId="{0714E256-BCEB-4514-965E-747CF867E594}"/>
    <pc:docChg chg="undo redo custSel addSld delSld modSld sldOrd">
      <pc:chgData name="Gjermund Forfang Rongved" userId="2569ac0a-9724-4a25-b362-35c7084246cb" providerId="ADAL" clId="{0714E256-BCEB-4514-965E-747CF867E594}" dt="2022-06-29T20:56:30.275" v="28835" actId="20577"/>
      <pc:docMkLst>
        <pc:docMk/>
      </pc:docMkLst>
      <pc:sldChg chg="addSp delSp modSp mod">
        <pc:chgData name="Gjermund Forfang Rongved" userId="2569ac0a-9724-4a25-b362-35c7084246cb" providerId="ADAL" clId="{0714E256-BCEB-4514-965E-747CF867E594}" dt="2022-06-29T07:44:31.813" v="21671" actId="6549"/>
        <pc:sldMkLst>
          <pc:docMk/>
          <pc:sldMk cId="306784660" sldId="256"/>
        </pc:sldMkLst>
        <pc:spChg chg="mod">
          <ac:chgData name="Gjermund Forfang Rongved" userId="2569ac0a-9724-4a25-b362-35c7084246cb" providerId="ADAL" clId="{0714E256-BCEB-4514-965E-747CF867E594}" dt="2022-06-27T10:20:47.018" v="3045" actId="14100"/>
          <ac:spMkLst>
            <pc:docMk/>
            <pc:sldMk cId="306784660" sldId="256"/>
            <ac:spMk id="2" creationId="{584EA182-D714-854C-51C2-4EDC6EBD87F6}"/>
          </ac:spMkLst>
        </pc:spChg>
        <pc:spChg chg="add del mod">
          <ac:chgData name="Gjermund Forfang Rongved" userId="2569ac0a-9724-4a25-b362-35c7084246cb" providerId="ADAL" clId="{0714E256-BCEB-4514-965E-747CF867E594}" dt="2022-06-29T07:44:31.813" v="21671" actId="6549"/>
          <ac:spMkLst>
            <pc:docMk/>
            <pc:sldMk cId="306784660" sldId="256"/>
            <ac:spMk id="3" creationId="{68E21D5C-F626-3A47-C7E9-DFA54247878D}"/>
          </ac:spMkLst>
        </pc:spChg>
        <pc:spChg chg="add del mod">
          <ac:chgData name="Gjermund Forfang Rongved" userId="2569ac0a-9724-4a25-b362-35c7084246cb" providerId="ADAL" clId="{0714E256-BCEB-4514-965E-747CF867E594}" dt="2022-06-27T10:25:19.139" v="3108" actId="478"/>
          <ac:spMkLst>
            <pc:docMk/>
            <pc:sldMk cId="306784660" sldId="256"/>
            <ac:spMk id="7" creationId="{313676D2-4F82-1801-6077-CE650177B7CC}"/>
          </ac:spMkLst>
        </pc:spChg>
        <pc:picChg chg="add del mod ord modCrop">
          <ac:chgData name="Gjermund Forfang Rongved" userId="2569ac0a-9724-4a25-b362-35c7084246cb" providerId="ADAL" clId="{0714E256-BCEB-4514-965E-747CF867E594}" dt="2022-06-27T10:20:30.751" v="3042" actId="167"/>
          <ac:picMkLst>
            <pc:docMk/>
            <pc:sldMk cId="306784660" sldId="256"/>
            <ac:picMk id="5" creationId="{F5BA8FC4-1DDE-F921-8F2F-230A68C1465F}"/>
          </ac:picMkLst>
        </pc:picChg>
      </pc:sldChg>
      <pc:sldChg chg="addSp delSp modSp mod delAnim modAnim modNotesTx">
        <pc:chgData name="Gjermund Forfang Rongved" userId="2569ac0a-9724-4a25-b362-35c7084246cb" providerId="ADAL" clId="{0714E256-BCEB-4514-965E-747CF867E594}" dt="2022-06-27T08:21:30.251" v="2144" actId="20577"/>
        <pc:sldMkLst>
          <pc:docMk/>
          <pc:sldMk cId="3397091951" sldId="257"/>
        </pc:sldMkLst>
        <pc:spChg chg="add mod">
          <ac:chgData name="Gjermund Forfang Rongved" userId="2569ac0a-9724-4a25-b362-35c7084246cb" providerId="ADAL" clId="{0714E256-BCEB-4514-965E-747CF867E594}" dt="2022-06-24T22:35:38.821" v="127" actId="1582"/>
          <ac:spMkLst>
            <pc:docMk/>
            <pc:sldMk cId="3397091951" sldId="257"/>
            <ac:spMk id="6" creationId="{2C7A055A-F999-710F-2561-127577A17979}"/>
          </ac:spMkLst>
        </pc:spChg>
        <pc:spChg chg="add mod">
          <ac:chgData name="Gjermund Forfang Rongved" userId="2569ac0a-9724-4a25-b362-35c7084246cb" providerId="ADAL" clId="{0714E256-BCEB-4514-965E-747CF867E594}" dt="2022-06-24T22:36:42.075" v="132" actId="1582"/>
          <ac:spMkLst>
            <pc:docMk/>
            <pc:sldMk cId="3397091951" sldId="257"/>
            <ac:spMk id="7" creationId="{15EDAB4F-D461-617A-874C-9C5A24FF1F2C}"/>
          </ac:spMkLst>
        </pc:spChg>
        <pc:spChg chg="add mod">
          <ac:chgData name="Gjermund Forfang Rongved" userId="2569ac0a-9724-4a25-b362-35c7084246cb" providerId="ADAL" clId="{0714E256-BCEB-4514-965E-747CF867E594}" dt="2022-06-24T22:36:02.078" v="129" actId="1582"/>
          <ac:spMkLst>
            <pc:docMk/>
            <pc:sldMk cId="3397091951" sldId="257"/>
            <ac:spMk id="8" creationId="{205EE788-52E8-9F98-0E75-188CD2B4D6C6}"/>
          </ac:spMkLst>
        </pc:spChg>
        <pc:spChg chg="add mod">
          <ac:chgData name="Gjermund Forfang Rongved" userId="2569ac0a-9724-4a25-b362-35c7084246cb" providerId="ADAL" clId="{0714E256-BCEB-4514-965E-747CF867E594}" dt="2022-06-24T22:37:04.328" v="135" actId="1582"/>
          <ac:spMkLst>
            <pc:docMk/>
            <pc:sldMk cId="3397091951" sldId="257"/>
            <ac:spMk id="9" creationId="{FA836495-9744-E7B9-2111-7CC953E7853C}"/>
          </ac:spMkLst>
        </pc:spChg>
        <pc:spChg chg="add mod">
          <ac:chgData name="Gjermund Forfang Rongved" userId="2569ac0a-9724-4a25-b362-35c7084246cb" providerId="ADAL" clId="{0714E256-BCEB-4514-965E-747CF867E594}" dt="2022-06-24T22:35:51.315" v="128" actId="1582"/>
          <ac:spMkLst>
            <pc:docMk/>
            <pc:sldMk cId="3397091951" sldId="257"/>
            <ac:spMk id="10" creationId="{5DD89073-0661-3DBA-F29D-372FC1E9A663}"/>
          </ac:spMkLst>
        </pc:spChg>
        <pc:spChg chg="add mod">
          <ac:chgData name="Gjermund Forfang Rongved" userId="2569ac0a-9724-4a25-b362-35c7084246cb" providerId="ADAL" clId="{0714E256-BCEB-4514-965E-747CF867E594}" dt="2022-06-24T22:36:14.595" v="130" actId="1582"/>
          <ac:spMkLst>
            <pc:docMk/>
            <pc:sldMk cId="3397091951" sldId="257"/>
            <ac:spMk id="11" creationId="{E9C536A1-D025-CB7A-D073-C5CFD2224F46}"/>
          </ac:spMkLst>
        </pc:spChg>
        <pc:spChg chg="add mod">
          <ac:chgData name="Gjermund Forfang Rongved" userId="2569ac0a-9724-4a25-b362-35c7084246cb" providerId="ADAL" clId="{0714E256-BCEB-4514-965E-747CF867E594}" dt="2022-06-24T22:36:30.923" v="131" actId="1582"/>
          <ac:spMkLst>
            <pc:docMk/>
            <pc:sldMk cId="3397091951" sldId="257"/>
            <ac:spMk id="12" creationId="{19B88D09-9CE0-E917-15BC-4AD54077614C}"/>
          </ac:spMkLst>
        </pc:spChg>
        <pc:spChg chg="add mod">
          <ac:chgData name="Gjermund Forfang Rongved" userId="2569ac0a-9724-4a25-b362-35c7084246cb" providerId="ADAL" clId="{0714E256-BCEB-4514-965E-747CF867E594}" dt="2022-06-24T22:36:48.285" v="133" actId="1582"/>
          <ac:spMkLst>
            <pc:docMk/>
            <pc:sldMk cId="3397091951" sldId="257"/>
            <ac:spMk id="13" creationId="{342FE0EA-D73E-6CE4-017E-B82F65EEDE60}"/>
          </ac:spMkLst>
        </pc:spChg>
        <pc:spChg chg="add mod">
          <ac:chgData name="Gjermund Forfang Rongved" userId="2569ac0a-9724-4a25-b362-35c7084246cb" providerId="ADAL" clId="{0714E256-BCEB-4514-965E-747CF867E594}" dt="2022-06-24T22:36:55.163" v="134" actId="1582"/>
          <ac:spMkLst>
            <pc:docMk/>
            <pc:sldMk cId="3397091951" sldId="257"/>
            <ac:spMk id="16" creationId="{9A4901C9-B104-7FB9-D839-33C7B2CC52AF}"/>
          </ac:spMkLst>
        </pc:spChg>
        <pc:spChg chg="add del mod">
          <ac:chgData name="Gjermund Forfang Rongved" userId="2569ac0a-9724-4a25-b362-35c7084246cb" providerId="ADAL" clId="{0714E256-BCEB-4514-965E-747CF867E594}" dt="2022-06-24T22:40:15.896" v="142" actId="478"/>
          <ac:spMkLst>
            <pc:docMk/>
            <pc:sldMk cId="3397091951" sldId="257"/>
            <ac:spMk id="17" creationId="{ABC39A49-C629-AD1F-4FE6-2091A515359F}"/>
          </ac:spMkLst>
        </pc:spChg>
        <pc:spChg chg="add del mod">
          <ac:chgData name="Gjermund Forfang Rongved" userId="2569ac0a-9724-4a25-b362-35c7084246cb" providerId="ADAL" clId="{0714E256-BCEB-4514-965E-747CF867E594}" dt="2022-06-27T08:01:57.849" v="1971" actId="478"/>
          <ac:spMkLst>
            <pc:docMk/>
            <pc:sldMk cId="3397091951" sldId="257"/>
            <ac:spMk id="18" creationId="{58B4040F-466C-A390-ECA9-613A0D744E55}"/>
          </ac:spMkLst>
        </pc:spChg>
        <pc:spChg chg="add del mod">
          <ac:chgData name="Gjermund Forfang Rongved" userId="2569ac0a-9724-4a25-b362-35c7084246cb" providerId="ADAL" clId="{0714E256-BCEB-4514-965E-747CF867E594}" dt="2022-06-24T22:42:42.098" v="168" actId="478"/>
          <ac:spMkLst>
            <pc:docMk/>
            <pc:sldMk cId="3397091951" sldId="257"/>
            <ac:spMk id="19" creationId="{14E244D5-C156-037B-BE2D-4B89F50A6677}"/>
          </ac:spMkLst>
        </pc:spChg>
        <pc:spChg chg="add del mod">
          <ac:chgData name="Gjermund Forfang Rongved" userId="2569ac0a-9724-4a25-b362-35c7084246cb" providerId="ADAL" clId="{0714E256-BCEB-4514-965E-747CF867E594}" dt="2022-06-24T22:42:45.226" v="169" actId="478"/>
          <ac:spMkLst>
            <pc:docMk/>
            <pc:sldMk cId="3397091951" sldId="257"/>
            <ac:spMk id="20" creationId="{0D0652D1-CBB7-D6EC-F291-9735A9E53221}"/>
          </ac:spMkLst>
        </pc:spChg>
        <pc:spChg chg="add del mod">
          <ac:chgData name="Gjermund Forfang Rongved" userId="2569ac0a-9724-4a25-b362-35c7084246cb" providerId="ADAL" clId="{0714E256-BCEB-4514-965E-747CF867E594}" dt="2022-06-27T08:00:31.966" v="1960" actId="478"/>
          <ac:spMkLst>
            <pc:docMk/>
            <pc:sldMk cId="3397091951" sldId="257"/>
            <ac:spMk id="22" creationId="{BAE70E8F-5BBB-84BD-B1BC-826DE79F606C}"/>
          </ac:spMkLst>
        </pc:spChg>
        <pc:spChg chg="add del mod">
          <ac:chgData name="Gjermund Forfang Rongved" userId="2569ac0a-9724-4a25-b362-35c7084246cb" providerId="ADAL" clId="{0714E256-BCEB-4514-965E-747CF867E594}" dt="2022-06-27T08:00:54.349" v="1966" actId="478"/>
          <ac:spMkLst>
            <pc:docMk/>
            <pc:sldMk cId="3397091951" sldId="257"/>
            <ac:spMk id="23" creationId="{7A9EB8DF-8388-0FBA-92DC-81968134D492}"/>
          </ac:spMkLst>
        </pc:spChg>
        <pc:picChg chg="mod">
          <ac:chgData name="Gjermund Forfang Rongved" userId="2569ac0a-9724-4a25-b362-35c7084246cb" providerId="ADAL" clId="{0714E256-BCEB-4514-965E-747CF867E594}" dt="2022-06-24T22:51:37.997" v="209" actId="1076"/>
          <ac:picMkLst>
            <pc:docMk/>
            <pc:sldMk cId="3397091951" sldId="257"/>
            <ac:picMk id="5" creationId="{0DB15260-27B5-9B89-2C75-BA2D0E693E9B}"/>
          </ac:picMkLst>
        </pc:picChg>
        <pc:picChg chg="add del mod">
          <ac:chgData name="Gjermund Forfang Rongved" userId="2569ac0a-9724-4a25-b362-35c7084246cb" providerId="ADAL" clId="{0714E256-BCEB-4514-965E-747CF867E594}" dt="2022-06-24T20:26:09.388" v="88"/>
          <ac:picMkLst>
            <pc:docMk/>
            <pc:sldMk cId="3397091951" sldId="257"/>
            <ac:picMk id="14" creationId="{86028EFA-7E3F-ED43-B6A8-1D246D9B066A}"/>
          </ac:picMkLst>
        </pc:picChg>
        <pc:picChg chg="add del mod">
          <ac:chgData name="Gjermund Forfang Rongved" userId="2569ac0a-9724-4a25-b362-35c7084246cb" providerId="ADAL" clId="{0714E256-BCEB-4514-965E-747CF867E594}" dt="2022-06-24T20:26:18.467" v="90"/>
          <ac:picMkLst>
            <pc:docMk/>
            <pc:sldMk cId="3397091951" sldId="257"/>
            <ac:picMk id="15" creationId="{B78F0FEF-1B52-FA33-FC4A-4426E73A54A1}"/>
          </ac:picMkLst>
        </pc:picChg>
        <pc:picChg chg="add del mod">
          <ac:chgData name="Gjermund Forfang Rongved" userId="2569ac0a-9724-4a25-b362-35c7084246cb" providerId="ADAL" clId="{0714E256-BCEB-4514-965E-747CF867E594}" dt="2022-06-24T22:42:32.946" v="166"/>
          <ac:picMkLst>
            <pc:docMk/>
            <pc:sldMk cId="3397091951" sldId="257"/>
            <ac:picMk id="21" creationId="{90F6D0BE-CC5A-B5D7-76BD-3636C4E29C51}"/>
          </ac:picMkLst>
        </pc:picChg>
        <pc:picChg chg="add del mod">
          <ac:chgData name="Gjermund Forfang Rongved" userId="2569ac0a-9724-4a25-b362-35c7084246cb" providerId="ADAL" clId="{0714E256-BCEB-4514-965E-747CF867E594}" dt="2022-06-24T22:50:53.455" v="201" actId="478"/>
          <ac:picMkLst>
            <pc:docMk/>
            <pc:sldMk cId="3397091951" sldId="257"/>
            <ac:picMk id="25" creationId="{66CC844A-F9C7-AE14-460E-6B5631858484}"/>
          </ac:picMkLst>
        </pc:picChg>
        <pc:picChg chg="add del mod">
          <ac:chgData name="Gjermund Forfang Rongved" userId="2569ac0a-9724-4a25-b362-35c7084246cb" providerId="ADAL" clId="{0714E256-BCEB-4514-965E-747CF867E594}" dt="2022-06-24T22:50:50.446" v="199" actId="478"/>
          <ac:picMkLst>
            <pc:docMk/>
            <pc:sldMk cId="3397091951" sldId="257"/>
            <ac:picMk id="27" creationId="{E19C6EAB-53A7-1B69-5A17-00DBBAE43954}"/>
          </ac:picMkLst>
        </pc:picChg>
        <pc:picChg chg="add del mod">
          <ac:chgData name="Gjermund Forfang Rongved" userId="2569ac0a-9724-4a25-b362-35c7084246cb" providerId="ADAL" clId="{0714E256-BCEB-4514-965E-747CF867E594}" dt="2022-06-24T22:50:52.175" v="200" actId="478"/>
          <ac:picMkLst>
            <pc:docMk/>
            <pc:sldMk cId="3397091951" sldId="257"/>
            <ac:picMk id="28" creationId="{E3CAD68C-E84F-3E77-7CC5-09F29766731E}"/>
          </ac:picMkLst>
        </pc:picChg>
        <pc:picChg chg="add mod">
          <ac:chgData name="Gjermund Forfang Rongved" userId="2569ac0a-9724-4a25-b362-35c7084246cb" providerId="ADAL" clId="{0714E256-BCEB-4514-965E-747CF867E594}" dt="2022-06-27T08:01:21.747" v="1969" actId="1076"/>
          <ac:picMkLst>
            <pc:docMk/>
            <pc:sldMk cId="3397091951" sldId="257"/>
            <ac:picMk id="30" creationId="{54763BCC-0E26-4DC6-93B0-DB21D0231000}"/>
          </ac:picMkLst>
        </pc:picChg>
        <pc:picChg chg="add mod">
          <ac:chgData name="Gjermund Forfang Rongved" userId="2569ac0a-9724-4a25-b362-35c7084246cb" providerId="ADAL" clId="{0714E256-BCEB-4514-965E-747CF867E594}" dt="2022-06-27T08:01:27.258" v="1970" actId="1076"/>
          <ac:picMkLst>
            <pc:docMk/>
            <pc:sldMk cId="3397091951" sldId="257"/>
            <ac:picMk id="31" creationId="{E25E5B4F-B2EF-9FB1-FC8C-158680F1FBD7}"/>
          </ac:picMkLst>
        </pc:picChg>
        <pc:picChg chg="add del mod">
          <ac:chgData name="Gjermund Forfang Rongved" userId="2569ac0a-9724-4a25-b362-35c7084246cb" providerId="ADAL" clId="{0714E256-BCEB-4514-965E-747CF867E594}" dt="2022-06-27T08:10:56.292" v="1979" actId="931"/>
          <ac:picMkLst>
            <pc:docMk/>
            <pc:sldMk cId="3397091951" sldId="257"/>
            <ac:picMk id="33" creationId="{A87531A9-001E-1F67-E70A-9D33DEDCCA12}"/>
          </ac:picMkLst>
        </pc:picChg>
        <pc:picChg chg="add del mod">
          <ac:chgData name="Gjermund Forfang Rongved" userId="2569ac0a-9724-4a25-b362-35c7084246cb" providerId="ADAL" clId="{0714E256-BCEB-4514-965E-747CF867E594}" dt="2022-06-27T08:10:56.292" v="1979" actId="931"/>
          <ac:picMkLst>
            <pc:docMk/>
            <pc:sldMk cId="3397091951" sldId="257"/>
            <ac:picMk id="35" creationId="{7FB3DC13-661C-E7C9-D15B-CB27DBED0536}"/>
          </ac:picMkLst>
        </pc:picChg>
        <pc:picChg chg="add del mod">
          <ac:chgData name="Gjermund Forfang Rongved" userId="2569ac0a-9724-4a25-b362-35c7084246cb" providerId="ADAL" clId="{0714E256-BCEB-4514-965E-747CF867E594}" dt="2022-06-27T08:10:56.292" v="1979" actId="931"/>
          <ac:picMkLst>
            <pc:docMk/>
            <pc:sldMk cId="3397091951" sldId="257"/>
            <ac:picMk id="37" creationId="{F2BE200E-8B6A-2929-BD0E-F9CA808FDF55}"/>
          </ac:picMkLst>
        </pc:picChg>
        <pc:picChg chg="add del mod">
          <ac:chgData name="Gjermund Forfang Rongved" userId="2569ac0a-9724-4a25-b362-35c7084246cb" providerId="ADAL" clId="{0714E256-BCEB-4514-965E-747CF867E594}" dt="2022-06-27T08:10:56.292" v="1979" actId="931"/>
          <ac:picMkLst>
            <pc:docMk/>
            <pc:sldMk cId="3397091951" sldId="257"/>
            <ac:picMk id="39" creationId="{18E61E07-5A6E-3EB5-047D-BC5260EA7F82}"/>
          </ac:picMkLst>
        </pc:picChg>
        <pc:picChg chg="add mod">
          <ac:chgData name="Gjermund Forfang Rongved" userId="2569ac0a-9724-4a25-b362-35c7084246cb" providerId="ADAL" clId="{0714E256-BCEB-4514-965E-747CF867E594}" dt="2022-06-27T08:12:30.876" v="1984" actId="207"/>
          <ac:picMkLst>
            <pc:docMk/>
            <pc:sldMk cId="3397091951" sldId="257"/>
            <ac:picMk id="41" creationId="{07C5CB43-6737-9433-3D71-C95A38F1812A}"/>
          </ac:picMkLst>
        </pc:picChg>
      </pc:sldChg>
      <pc:sldChg chg="addSp delSp modSp mod ord setBg setClrOvrMap modNotesTx">
        <pc:chgData name="Gjermund Forfang Rongved" userId="2569ac0a-9724-4a25-b362-35c7084246cb" providerId="ADAL" clId="{0714E256-BCEB-4514-965E-747CF867E594}" dt="2022-06-29T19:26:20.519" v="27555" actId="20577"/>
        <pc:sldMkLst>
          <pc:docMk/>
          <pc:sldMk cId="2805066642" sldId="258"/>
        </pc:sldMkLst>
        <pc:spChg chg="mod">
          <ac:chgData name="Gjermund Forfang Rongved" userId="2569ac0a-9724-4a25-b362-35c7084246cb" providerId="ADAL" clId="{0714E256-BCEB-4514-965E-747CF867E594}" dt="2022-06-29T16:03:32.499" v="23955" actId="1076"/>
          <ac:spMkLst>
            <pc:docMk/>
            <pc:sldMk cId="2805066642" sldId="258"/>
            <ac:spMk id="2" creationId="{30B805ED-B960-E9EE-A096-A3A5E9B59685}"/>
          </ac:spMkLst>
        </pc:spChg>
        <pc:spChg chg="mod">
          <ac:chgData name="Gjermund Forfang Rongved" userId="2569ac0a-9724-4a25-b362-35c7084246cb" providerId="ADAL" clId="{0714E256-BCEB-4514-965E-747CF867E594}" dt="2022-06-29T16:03:37.614" v="23956" actId="1076"/>
          <ac:spMkLst>
            <pc:docMk/>
            <pc:sldMk cId="2805066642" sldId="258"/>
            <ac:spMk id="3" creationId="{69CDDABB-1546-9E83-2379-91984441222F}"/>
          </ac:spMkLst>
        </pc:spChg>
        <pc:spChg chg="add del mod">
          <ac:chgData name="Gjermund Forfang Rongved" userId="2569ac0a-9724-4a25-b362-35c7084246cb" providerId="ADAL" clId="{0714E256-BCEB-4514-965E-747CF867E594}" dt="2022-06-29T15:56:05.673" v="23787" actId="478"/>
          <ac:spMkLst>
            <pc:docMk/>
            <pc:sldMk cId="2805066642" sldId="258"/>
            <ac:spMk id="17" creationId="{4853BE8F-E995-1283-BA99-FFE66ACC49D3}"/>
          </ac:spMkLst>
        </pc:spChg>
        <pc:spChg chg="add mod">
          <ac:chgData name="Gjermund Forfang Rongved" userId="2569ac0a-9724-4a25-b362-35c7084246cb" providerId="ADAL" clId="{0714E256-BCEB-4514-965E-747CF867E594}" dt="2022-06-29T16:03:41.567" v="23957" actId="1076"/>
          <ac:spMkLst>
            <pc:docMk/>
            <pc:sldMk cId="2805066642" sldId="258"/>
            <ac:spMk id="19" creationId="{210C0716-4902-5CC6-825C-73E7444C531C}"/>
          </ac:spMkLst>
        </pc:spChg>
        <pc:spChg chg="add mod">
          <ac:chgData name="Gjermund Forfang Rongved" userId="2569ac0a-9724-4a25-b362-35c7084246cb" providerId="ADAL" clId="{0714E256-BCEB-4514-965E-747CF867E594}" dt="2022-06-29T16:03:44.684" v="23958" actId="1076"/>
          <ac:spMkLst>
            <pc:docMk/>
            <pc:sldMk cId="2805066642" sldId="258"/>
            <ac:spMk id="20" creationId="{780DBCF0-2445-62C8-C703-429324439947}"/>
          </ac:spMkLst>
        </pc:spChg>
        <pc:spChg chg="add del">
          <ac:chgData name="Gjermund Forfang Rongved" userId="2569ac0a-9724-4a25-b362-35c7084246cb" providerId="ADAL" clId="{0714E256-BCEB-4514-965E-747CF867E594}" dt="2022-06-29T15:45:32.051" v="23300" actId="26606"/>
          <ac:spMkLst>
            <pc:docMk/>
            <pc:sldMk cId="2805066642" sldId="258"/>
            <ac:spMk id="5127" creationId="{9228552E-C8B1-4A80-8448-0787CE0FC704}"/>
          </ac:spMkLst>
        </pc:spChg>
        <pc:spChg chg="add del">
          <ac:chgData name="Gjermund Forfang Rongved" userId="2569ac0a-9724-4a25-b362-35c7084246cb" providerId="ADAL" clId="{0714E256-BCEB-4514-965E-747CF867E594}" dt="2022-06-29T15:49:31.157" v="23488" actId="26606"/>
          <ac:spMkLst>
            <pc:docMk/>
            <pc:sldMk cId="2805066642" sldId="258"/>
            <ac:spMk id="5132" creationId="{04812C46-200A-4DEB-A05E-3ED6C68C2387}"/>
          </ac:spMkLst>
        </pc:spChg>
        <pc:spChg chg="add del">
          <ac:chgData name="Gjermund Forfang Rongved" userId="2569ac0a-9724-4a25-b362-35c7084246cb" providerId="ADAL" clId="{0714E256-BCEB-4514-965E-747CF867E594}" dt="2022-06-29T15:49:31.157" v="23488" actId="26606"/>
          <ac:spMkLst>
            <pc:docMk/>
            <pc:sldMk cId="2805066642" sldId="258"/>
            <ac:spMk id="5134" creationId="{D1EA859B-E555-4109-94F3-6700E046E008}"/>
          </ac:spMkLst>
        </pc:spChg>
        <pc:spChg chg="add del">
          <ac:chgData name="Gjermund Forfang Rongved" userId="2569ac0a-9724-4a25-b362-35c7084246cb" providerId="ADAL" clId="{0714E256-BCEB-4514-965E-747CF867E594}" dt="2022-06-29T15:50:34.290" v="23505" actId="26606"/>
          <ac:spMkLst>
            <pc:docMk/>
            <pc:sldMk cId="2805066642" sldId="258"/>
            <ac:spMk id="5139" creationId="{FF9B822F-893E-44C8-963C-64F50ACECBB2}"/>
          </ac:spMkLst>
        </pc:spChg>
        <pc:spChg chg="add del">
          <ac:chgData name="Gjermund Forfang Rongved" userId="2569ac0a-9724-4a25-b362-35c7084246cb" providerId="ADAL" clId="{0714E256-BCEB-4514-965E-747CF867E594}" dt="2022-06-29T15:50:34.290" v="23505" actId="26606"/>
          <ac:spMkLst>
            <pc:docMk/>
            <pc:sldMk cId="2805066642" sldId="258"/>
            <ac:spMk id="5141" creationId="{EBF87945-A001-489F-9D9B-7D9435F0B9CA}"/>
          </ac:spMkLst>
        </pc:spChg>
        <pc:spChg chg="add del">
          <ac:chgData name="Gjermund Forfang Rongved" userId="2569ac0a-9724-4a25-b362-35c7084246cb" providerId="ADAL" clId="{0714E256-BCEB-4514-965E-747CF867E594}" dt="2022-06-29T15:56:31.835" v="23788" actId="26606"/>
          <ac:spMkLst>
            <pc:docMk/>
            <pc:sldMk cId="2805066642" sldId="258"/>
            <ac:spMk id="5143" creationId="{B1595A09-E336-4D1B-9B3A-06A2287A54E2}"/>
          </ac:spMkLst>
        </pc:spChg>
        <pc:spChg chg="add del">
          <ac:chgData name="Gjermund Forfang Rongved" userId="2569ac0a-9724-4a25-b362-35c7084246cb" providerId="ADAL" clId="{0714E256-BCEB-4514-965E-747CF867E594}" dt="2022-06-29T15:56:31.835" v="23788" actId="26606"/>
          <ac:spMkLst>
            <pc:docMk/>
            <pc:sldMk cId="2805066642" sldId="258"/>
            <ac:spMk id="5144" creationId="{3540989C-C7B8-473B-BF87-6F2DA6A90006}"/>
          </ac:spMkLst>
        </pc:spChg>
        <pc:spChg chg="add del">
          <ac:chgData name="Gjermund Forfang Rongved" userId="2569ac0a-9724-4a25-b362-35c7084246cb" providerId="ADAL" clId="{0714E256-BCEB-4514-965E-747CF867E594}" dt="2022-06-29T15:50:18.252" v="23504" actId="26606"/>
          <ac:spMkLst>
            <pc:docMk/>
            <pc:sldMk cId="2805066642" sldId="258"/>
            <ac:spMk id="5146" creationId="{0D7B6173-1D58-48E2-83CF-37350F315F75}"/>
          </ac:spMkLst>
        </pc:spChg>
        <pc:spChg chg="add del">
          <ac:chgData name="Gjermund Forfang Rongved" userId="2569ac0a-9724-4a25-b362-35c7084246cb" providerId="ADAL" clId="{0714E256-BCEB-4514-965E-747CF867E594}" dt="2022-06-29T15:50:18.252" v="23504" actId="26606"/>
          <ac:spMkLst>
            <pc:docMk/>
            <pc:sldMk cId="2805066642" sldId="258"/>
            <ac:spMk id="5148" creationId="{02EBFA83-D4DB-4CA0-B229-9E44634D7FE9}"/>
          </ac:spMkLst>
        </pc:spChg>
        <pc:spChg chg="add">
          <ac:chgData name="Gjermund Forfang Rongved" userId="2569ac0a-9724-4a25-b362-35c7084246cb" providerId="ADAL" clId="{0714E256-BCEB-4514-965E-747CF867E594}" dt="2022-06-29T15:56:31.835" v="23788" actId="26606"/>
          <ac:spMkLst>
            <pc:docMk/>
            <pc:sldMk cId="2805066642" sldId="258"/>
            <ac:spMk id="5149" creationId="{04812C46-200A-4DEB-A05E-3ED6C68C2387}"/>
          </ac:spMkLst>
        </pc:spChg>
        <pc:spChg chg="add del">
          <ac:chgData name="Gjermund Forfang Rongved" userId="2569ac0a-9724-4a25-b362-35c7084246cb" providerId="ADAL" clId="{0714E256-BCEB-4514-965E-747CF867E594}" dt="2022-06-29T15:50:18.252" v="23504" actId="26606"/>
          <ac:spMkLst>
            <pc:docMk/>
            <pc:sldMk cId="2805066642" sldId="258"/>
            <ac:spMk id="5152" creationId="{21BDEC81-16A7-4451-B893-C15000083B77}"/>
          </ac:spMkLst>
        </pc:spChg>
        <pc:spChg chg="add del">
          <ac:chgData name="Gjermund Forfang Rongved" userId="2569ac0a-9724-4a25-b362-35c7084246cb" providerId="ADAL" clId="{0714E256-BCEB-4514-965E-747CF867E594}" dt="2022-06-29T15:50:18.252" v="23504" actId="26606"/>
          <ac:spMkLst>
            <pc:docMk/>
            <pc:sldMk cId="2805066642" sldId="258"/>
            <ac:spMk id="5154" creationId="{26A515A1-4D80-430E-BE0A-71A290516A82}"/>
          </ac:spMkLst>
        </pc:spChg>
        <pc:picChg chg="add mod ord">
          <ac:chgData name="Gjermund Forfang Rongved" userId="2569ac0a-9724-4a25-b362-35c7084246cb" providerId="ADAL" clId="{0714E256-BCEB-4514-965E-747CF867E594}" dt="2022-06-29T15:59:12.149" v="23868" actId="1076"/>
          <ac:picMkLst>
            <pc:docMk/>
            <pc:sldMk cId="2805066642" sldId="258"/>
            <ac:picMk id="5122" creationId="{7535FFCA-8417-DE43-2367-B6AD74B6DBFB}"/>
          </ac:picMkLst>
        </pc:picChg>
        <pc:picChg chg="add del">
          <ac:chgData name="Gjermund Forfang Rongved" userId="2569ac0a-9724-4a25-b362-35c7084246cb" providerId="ADAL" clId="{0714E256-BCEB-4514-965E-747CF867E594}" dt="2022-06-29T15:50:18.252" v="23504" actId="26606"/>
          <ac:picMkLst>
            <pc:docMk/>
            <pc:sldMk cId="2805066642" sldId="258"/>
            <ac:picMk id="5150" creationId="{B0DAC8FB-A162-44E3-A606-C855A03A5B09}"/>
          </ac:picMkLst>
        </pc:picChg>
      </pc:sldChg>
      <pc:sldChg chg="modSp del mod modNotesTx">
        <pc:chgData name="Gjermund Forfang Rongved" userId="2569ac0a-9724-4a25-b362-35c7084246cb" providerId="ADAL" clId="{0714E256-BCEB-4514-965E-747CF867E594}" dt="2022-06-29T16:00:27.260" v="23906" actId="47"/>
        <pc:sldMkLst>
          <pc:docMk/>
          <pc:sldMk cId="413173543" sldId="259"/>
        </pc:sldMkLst>
        <pc:spChg chg="mod">
          <ac:chgData name="Gjermund Forfang Rongved" userId="2569ac0a-9724-4a25-b362-35c7084246cb" providerId="ADAL" clId="{0714E256-BCEB-4514-965E-747CF867E594}" dt="2022-06-24T22:53:24.070" v="270" actId="20577"/>
          <ac:spMkLst>
            <pc:docMk/>
            <pc:sldMk cId="413173543" sldId="259"/>
            <ac:spMk id="2" creationId="{74582B49-2064-1E4B-829B-2D5D91D1B9BD}"/>
          </ac:spMkLst>
        </pc:spChg>
        <pc:spChg chg="mod">
          <ac:chgData name="Gjermund Forfang Rongved" userId="2569ac0a-9724-4a25-b362-35c7084246cb" providerId="ADAL" clId="{0714E256-BCEB-4514-965E-747CF867E594}" dt="2022-06-29T15:52:45.449" v="23725" actId="20577"/>
          <ac:spMkLst>
            <pc:docMk/>
            <pc:sldMk cId="413173543" sldId="259"/>
            <ac:spMk id="3" creationId="{19E18D2C-E5B7-929C-EA67-09A0583B5C5C}"/>
          </ac:spMkLst>
        </pc:spChg>
      </pc:sldChg>
      <pc:sldChg chg="addSp delSp modSp mod setBg setClrOvrMap">
        <pc:chgData name="Gjermund Forfang Rongved" userId="2569ac0a-9724-4a25-b362-35c7084246cb" providerId="ADAL" clId="{0714E256-BCEB-4514-965E-747CF867E594}" dt="2022-06-29T20:30:14.538" v="28325" actId="20577"/>
        <pc:sldMkLst>
          <pc:docMk/>
          <pc:sldMk cId="2444825283" sldId="260"/>
        </pc:sldMkLst>
        <pc:spChg chg="mod ord">
          <ac:chgData name="Gjermund Forfang Rongved" userId="2569ac0a-9724-4a25-b362-35c7084246cb" providerId="ADAL" clId="{0714E256-BCEB-4514-965E-747CF867E594}" dt="2022-06-29T12:17:46.944" v="22883"/>
          <ac:spMkLst>
            <pc:docMk/>
            <pc:sldMk cId="2444825283" sldId="260"/>
            <ac:spMk id="2" creationId="{E5FABEFF-6478-29A0-1C04-5552F4C7FB66}"/>
          </ac:spMkLst>
        </pc:spChg>
        <pc:spChg chg="mod ord">
          <ac:chgData name="Gjermund Forfang Rongved" userId="2569ac0a-9724-4a25-b362-35c7084246cb" providerId="ADAL" clId="{0714E256-BCEB-4514-965E-747CF867E594}" dt="2022-06-29T20:30:14.538" v="28325" actId="20577"/>
          <ac:spMkLst>
            <pc:docMk/>
            <pc:sldMk cId="2444825283" sldId="260"/>
            <ac:spMk id="3" creationId="{574FA6C2-4A25-A72D-39CB-612CE0B3EE4D}"/>
          </ac:spMkLst>
        </pc:spChg>
        <pc:spChg chg="add del">
          <ac:chgData name="Gjermund Forfang Rongved" userId="2569ac0a-9724-4a25-b362-35c7084246cb" providerId="ADAL" clId="{0714E256-BCEB-4514-965E-747CF867E594}" dt="2022-06-27T09:07:02.753" v="2155" actId="26606"/>
          <ac:spMkLst>
            <pc:docMk/>
            <pc:sldMk cId="2444825283" sldId="260"/>
            <ac:spMk id="2061" creationId="{A8CCCB6D-5162-4AAE-A5E3-3AC55410DBCE}"/>
          </ac:spMkLst>
        </pc:spChg>
        <pc:spChg chg="add del">
          <ac:chgData name="Gjermund Forfang Rongved" userId="2569ac0a-9724-4a25-b362-35c7084246cb" providerId="ADAL" clId="{0714E256-BCEB-4514-965E-747CF867E594}" dt="2022-06-27T09:07:02.753" v="2155" actId="26606"/>
          <ac:spMkLst>
            <pc:docMk/>
            <pc:sldMk cId="2444825283" sldId="260"/>
            <ac:spMk id="2063" creationId="{0BCD8C04-CC7B-40EF-82EB-E9821F79BB86}"/>
          </ac:spMkLst>
        </pc:spChg>
        <pc:spChg chg="add del">
          <ac:chgData name="Gjermund Forfang Rongved" userId="2569ac0a-9724-4a25-b362-35c7084246cb" providerId="ADAL" clId="{0714E256-BCEB-4514-965E-747CF867E594}" dt="2022-06-27T09:07:08.793" v="2157" actId="26606"/>
          <ac:spMkLst>
            <pc:docMk/>
            <pc:sldMk cId="2444825283" sldId="260"/>
            <ac:spMk id="2065" creationId="{60B21A5C-062F-46C2-8389-53D40F46AA26}"/>
          </ac:spMkLst>
        </pc:spChg>
        <pc:spChg chg="add del">
          <ac:chgData name="Gjermund Forfang Rongved" userId="2569ac0a-9724-4a25-b362-35c7084246cb" providerId="ADAL" clId="{0714E256-BCEB-4514-965E-747CF867E594}" dt="2022-06-27T09:07:08.793" v="2157" actId="26606"/>
          <ac:spMkLst>
            <pc:docMk/>
            <pc:sldMk cId="2444825283" sldId="260"/>
            <ac:spMk id="2066" creationId="{8A177BCC-4208-4795-8572-4D623BA1E2A0}"/>
          </ac:spMkLst>
        </pc:spChg>
        <pc:spChg chg="add del">
          <ac:chgData name="Gjermund Forfang Rongved" userId="2569ac0a-9724-4a25-b362-35c7084246cb" providerId="ADAL" clId="{0714E256-BCEB-4514-965E-747CF867E594}" dt="2022-06-27T09:21:00.114" v="2732" actId="26606"/>
          <ac:spMkLst>
            <pc:docMk/>
            <pc:sldMk cId="2444825283" sldId="260"/>
            <ac:spMk id="2068" creationId="{765F4110-C0FC-4D61-ACD2-A7C950EAE908}"/>
          </ac:spMkLst>
        </pc:spChg>
        <pc:spChg chg="add del">
          <ac:chgData name="Gjermund Forfang Rongved" userId="2569ac0a-9724-4a25-b362-35c7084246cb" providerId="ADAL" clId="{0714E256-BCEB-4514-965E-747CF867E594}" dt="2022-06-27T09:46:16.797" v="2888" actId="26606"/>
          <ac:spMkLst>
            <pc:docMk/>
            <pc:sldMk cId="2444825283" sldId="260"/>
            <ac:spMk id="2074" creationId="{38468727-63BE-4191-B4A6-C30C82C0E986}"/>
          </ac:spMkLst>
        </pc:spChg>
        <pc:spChg chg="add del">
          <ac:chgData name="Gjermund Forfang Rongved" userId="2569ac0a-9724-4a25-b362-35c7084246cb" providerId="ADAL" clId="{0714E256-BCEB-4514-965E-747CF867E594}" dt="2022-06-27T09:46:16.797" v="2888" actId="26606"/>
          <ac:spMkLst>
            <pc:docMk/>
            <pc:sldMk cId="2444825283" sldId="260"/>
            <ac:spMk id="2076" creationId="{9D355BB6-1BB8-4828-B246-CFB31742D7B8}"/>
          </ac:spMkLst>
        </pc:spChg>
        <pc:spChg chg="add del">
          <ac:chgData name="Gjermund Forfang Rongved" userId="2569ac0a-9724-4a25-b362-35c7084246cb" providerId="ADAL" clId="{0714E256-BCEB-4514-965E-747CF867E594}" dt="2022-06-27T09:46:16.797" v="2888" actId="26606"/>
          <ac:spMkLst>
            <pc:docMk/>
            <pc:sldMk cId="2444825283" sldId="260"/>
            <ac:spMk id="2078" creationId="{CA52A9B9-B2B3-46F0-9D53-0EFF9905BF8F}"/>
          </ac:spMkLst>
        </pc:spChg>
        <pc:spChg chg="add">
          <ac:chgData name="Gjermund Forfang Rongved" userId="2569ac0a-9724-4a25-b362-35c7084246cb" providerId="ADAL" clId="{0714E256-BCEB-4514-965E-747CF867E594}" dt="2022-06-27T09:46:16.797" v="2888" actId="26606"/>
          <ac:spMkLst>
            <pc:docMk/>
            <pc:sldMk cId="2444825283" sldId="260"/>
            <ac:spMk id="2083" creationId="{7A203437-703A-4E00-A8C0-91D328D6C7C7}"/>
          </ac:spMkLst>
        </pc:spChg>
        <pc:spChg chg="add">
          <ac:chgData name="Gjermund Forfang Rongved" userId="2569ac0a-9724-4a25-b362-35c7084246cb" providerId="ADAL" clId="{0714E256-BCEB-4514-965E-747CF867E594}" dt="2022-06-27T09:46:16.797" v="2888" actId="26606"/>
          <ac:spMkLst>
            <pc:docMk/>
            <pc:sldMk cId="2444825283" sldId="260"/>
            <ac:spMk id="2085" creationId="{CD84038B-4A56-439B-A184-79B2D4506692}"/>
          </ac:spMkLst>
        </pc:spChg>
        <pc:spChg chg="add">
          <ac:chgData name="Gjermund Forfang Rongved" userId="2569ac0a-9724-4a25-b362-35c7084246cb" providerId="ADAL" clId="{0714E256-BCEB-4514-965E-747CF867E594}" dt="2022-06-27T09:46:16.797" v="2888" actId="26606"/>
          <ac:spMkLst>
            <pc:docMk/>
            <pc:sldMk cId="2444825283" sldId="260"/>
            <ac:spMk id="2087" creationId="{4F96EE13-2C4D-4262-812E-DDE5FC35F0AD}"/>
          </ac:spMkLst>
        </pc:spChg>
        <pc:picChg chg="add mod ord">
          <ac:chgData name="Gjermund Forfang Rongved" userId="2569ac0a-9724-4a25-b362-35c7084246cb" providerId="ADAL" clId="{0714E256-BCEB-4514-965E-747CF867E594}" dt="2022-06-27T09:51:07.461" v="2928" actId="14100"/>
          <ac:picMkLst>
            <pc:docMk/>
            <pc:sldMk cId="2444825283" sldId="260"/>
            <ac:picMk id="2050" creationId="{021BFC4E-4378-ACD4-B54E-D1F658C2EC72}"/>
          </ac:picMkLst>
        </pc:picChg>
        <pc:picChg chg="add del">
          <ac:chgData name="Gjermund Forfang Rongved" userId="2569ac0a-9724-4a25-b362-35c7084246cb" providerId="ADAL" clId="{0714E256-BCEB-4514-965E-747CF867E594}" dt="2022-06-27T09:01:10.958" v="2150" actId="478"/>
          <ac:picMkLst>
            <pc:docMk/>
            <pc:sldMk cId="2444825283" sldId="260"/>
            <ac:picMk id="2052" creationId="{27C67F1D-FAE9-23A8-02E1-C3422BB2F569}"/>
          </ac:picMkLst>
        </pc:picChg>
        <pc:picChg chg="add del">
          <ac:chgData name="Gjermund Forfang Rongved" userId="2569ac0a-9724-4a25-b362-35c7084246cb" providerId="ADAL" clId="{0714E256-BCEB-4514-965E-747CF867E594}" dt="2022-06-27T09:02:23.089" v="2152" actId="478"/>
          <ac:picMkLst>
            <pc:docMk/>
            <pc:sldMk cId="2444825283" sldId="260"/>
            <ac:picMk id="2054" creationId="{C0B18309-C5E3-3EEA-CB84-93B1F0A3E3B0}"/>
          </ac:picMkLst>
        </pc:picChg>
        <pc:picChg chg="add mod ord">
          <ac:chgData name="Gjermund Forfang Rongved" userId="2569ac0a-9724-4a25-b362-35c7084246cb" providerId="ADAL" clId="{0714E256-BCEB-4514-965E-747CF867E594}" dt="2022-06-27T09:50:49.018" v="2927" actId="1076"/>
          <ac:picMkLst>
            <pc:docMk/>
            <pc:sldMk cId="2444825283" sldId="260"/>
            <ac:picMk id="2056" creationId="{5B094FDE-1C9D-2ECB-7690-EA7F39DF2804}"/>
          </ac:picMkLst>
        </pc:picChg>
        <pc:cxnChg chg="add del">
          <ac:chgData name="Gjermund Forfang Rongved" userId="2569ac0a-9724-4a25-b362-35c7084246cb" providerId="ADAL" clId="{0714E256-BCEB-4514-965E-747CF867E594}" dt="2022-06-27T09:21:00.114" v="2732" actId="26606"/>
          <ac:cxnSpMkLst>
            <pc:docMk/>
            <pc:sldMk cId="2444825283" sldId="260"/>
            <ac:cxnSpMk id="2069" creationId="{CC94CBDB-A76C-499E-95AB-C0A049E3154E}"/>
          </ac:cxnSpMkLst>
        </pc:cxnChg>
      </pc:sldChg>
      <pc:sldChg chg="addSp delSp modSp mod">
        <pc:chgData name="Gjermund Forfang Rongved" userId="2569ac0a-9724-4a25-b362-35c7084246cb" providerId="ADAL" clId="{0714E256-BCEB-4514-965E-747CF867E594}" dt="2022-06-29T19:43:12.119" v="27823" actId="14734"/>
        <pc:sldMkLst>
          <pc:docMk/>
          <pc:sldMk cId="4004968871" sldId="261"/>
        </pc:sldMkLst>
        <pc:spChg chg="mod">
          <ac:chgData name="Gjermund Forfang Rongved" userId="2569ac0a-9724-4a25-b362-35c7084246cb" providerId="ADAL" clId="{0714E256-BCEB-4514-965E-747CF867E594}" dt="2022-06-29T12:03:25.717" v="22830" actId="1076"/>
          <ac:spMkLst>
            <pc:docMk/>
            <pc:sldMk cId="4004968871" sldId="261"/>
            <ac:spMk id="2" creationId="{430D857F-7DF2-FACF-0BDA-D447785FAAEE}"/>
          </ac:spMkLst>
        </pc:spChg>
        <pc:spChg chg="del">
          <ac:chgData name="Gjermund Forfang Rongved" userId="2569ac0a-9724-4a25-b362-35c7084246cb" providerId="ADAL" clId="{0714E256-BCEB-4514-965E-747CF867E594}" dt="2022-06-24T22:58:21.045" v="479" actId="3680"/>
          <ac:spMkLst>
            <pc:docMk/>
            <pc:sldMk cId="4004968871" sldId="261"/>
            <ac:spMk id="3" creationId="{12CF7B99-D019-4612-1364-3930D5D874CE}"/>
          </ac:spMkLst>
        </pc:spChg>
        <pc:spChg chg="add del mod">
          <ac:chgData name="Gjermund Forfang Rongved" userId="2569ac0a-9724-4a25-b362-35c7084246cb" providerId="ADAL" clId="{0714E256-BCEB-4514-965E-747CF867E594}" dt="2022-06-24T22:59:36.698" v="495"/>
          <ac:spMkLst>
            <pc:docMk/>
            <pc:sldMk cId="4004968871" sldId="261"/>
            <ac:spMk id="6" creationId="{95F72827-B95D-0DDA-033B-270894CE99D9}"/>
          </ac:spMkLst>
        </pc:spChg>
        <pc:spChg chg="add del mod">
          <ac:chgData name="Gjermund Forfang Rongved" userId="2569ac0a-9724-4a25-b362-35c7084246cb" providerId="ADAL" clId="{0714E256-BCEB-4514-965E-747CF867E594}" dt="2022-06-24T23:05:53.059" v="510"/>
          <ac:spMkLst>
            <pc:docMk/>
            <pc:sldMk cId="4004968871" sldId="261"/>
            <ac:spMk id="9" creationId="{A0773A46-E698-4B23-EE54-14456BAD38C9}"/>
          </ac:spMkLst>
        </pc:spChg>
        <pc:spChg chg="add mod">
          <ac:chgData name="Gjermund Forfang Rongved" userId="2569ac0a-9724-4a25-b362-35c7084246cb" providerId="ADAL" clId="{0714E256-BCEB-4514-965E-747CF867E594}" dt="2022-06-29T19:42:56.213" v="27822" actId="6549"/>
          <ac:spMkLst>
            <pc:docMk/>
            <pc:sldMk cId="4004968871" sldId="261"/>
            <ac:spMk id="11" creationId="{3486DD1F-0582-7ACE-72E3-AC446767B905}"/>
          </ac:spMkLst>
        </pc:spChg>
        <pc:graphicFrameChg chg="add del mod ord modGraphic">
          <ac:chgData name="Gjermund Forfang Rongved" userId="2569ac0a-9724-4a25-b362-35c7084246cb" providerId="ADAL" clId="{0714E256-BCEB-4514-965E-747CF867E594}" dt="2022-06-24T22:59:33.033" v="494" actId="478"/>
          <ac:graphicFrameMkLst>
            <pc:docMk/>
            <pc:sldMk cId="4004968871" sldId="261"/>
            <ac:graphicFrameMk id="4" creationId="{4266FBCD-71D5-E3D4-ADD0-5A9EDAFEBA8C}"/>
          </ac:graphicFrameMkLst>
        </pc:graphicFrameChg>
        <pc:graphicFrameChg chg="add del mod modGraphic">
          <ac:chgData name="Gjermund Forfang Rongved" userId="2569ac0a-9724-4a25-b362-35c7084246cb" providerId="ADAL" clId="{0714E256-BCEB-4514-965E-747CF867E594}" dt="2022-06-24T23:05:50.266" v="509" actId="478"/>
          <ac:graphicFrameMkLst>
            <pc:docMk/>
            <pc:sldMk cId="4004968871" sldId="261"/>
            <ac:graphicFrameMk id="7" creationId="{856DDAD1-2F33-9DC6-E688-7D53064D71C1}"/>
          </ac:graphicFrameMkLst>
        </pc:graphicFrameChg>
        <pc:graphicFrameChg chg="add mod modGraphic">
          <ac:chgData name="Gjermund Forfang Rongved" userId="2569ac0a-9724-4a25-b362-35c7084246cb" providerId="ADAL" clId="{0714E256-BCEB-4514-965E-747CF867E594}" dt="2022-06-29T19:43:12.119" v="27823" actId="14734"/>
          <ac:graphicFrameMkLst>
            <pc:docMk/>
            <pc:sldMk cId="4004968871" sldId="261"/>
            <ac:graphicFrameMk id="10" creationId="{40C261EF-02B2-2183-33C4-6140F2B544B4}"/>
          </ac:graphicFrameMkLst>
        </pc:graphicFrameChg>
      </pc:sldChg>
      <pc:sldChg chg="addSp delSp modSp new mod modClrScheme modAnim chgLayout modNotesTx">
        <pc:chgData name="Gjermund Forfang Rongved" userId="2569ac0a-9724-4a25-b362-35c7084246cb" providerId="ADAL" clId="{0714E256-BCEB-4514-965E-747CF867E594}" dt="2022-06-29T20:27:51.859" v="28268" actId="1076"/>
        <pc:sldMkLst>
          <pc:docMk/>
          <pc:sldMk cId="30392391" sldId="262"/>
        </pc:sldMkLst>
        <pc:spChg chg="mod ord">
          <ac:chgData name="Gjermund Forfang Rongved" userId="2569ac0a-9724-4a25-b362-35c7084246cb" providerId="ADAL" clId="{0714E256-BCEB-4514-965E-747CF867E594}" dt="2022-06-29T19:59:16.391" v="28183" actId="1076"/>
          <ac:spMkLst>
            <pc:docMk/>
            <pc:sldMk cId="30392391" sldId="262"/>
            <ac:spMk id="2" creationId="{B139101A-4F47-FDDF-967F-6949EE58D570}"/>
          </ac:spMkLst>
        </pc:spChg>
        <pc:spChg chg="mod ord">
          <ac:chgData name="Gjermund Forfang Rongved" userId="2569ac0a-9724-4a25-b362-35c7084246cb" providerId="ADAL" clId="{0714E256-BCEB-4514-965E-747CF867E594}" dt="2022-06-29T16:15:01.639" v="23994" actId="14100"/>
          <ac:spMkLst>
            <pc:docMk/>
            <pc:sldMk cId="30392391" sldId="262"/>
            <ac:spMk id="3" creationId="{CDFC3289-C454-B762-54BC-A24C4DC7485B}"/>
          </ac:spMkLst>
        </pc:spChg>
        <pc:spChg chg="add del mod ord">
          <ac:chgData name="Gjermund Forfang Rongved" userId="2569ac0a-9724-4a25-b362-35c7084246cb" providerId="ADAL" clId="{0714E256-BCEB-4514-965E-747CF867E594}" dt="2022-06-29T11:54:08.492" v="22738" actId="931"/>
          <ac:spMkLst>
            <pc:docMk/>
            <pc:sldMk cId="30392391" sldId="262"/>
            <ac:spMk id="6" creationId="{001F6370-1395-D3E7-ED54-A2723096A8DB}"/>
          </ac:spMkLst>
        </pc:spChg>
        <pc:spChg chg="add mod">
          <ac:chgData name="Gjermund Forfang Rongved" userId="2569ac0a-9724-4a25-b362-35c7084246cb" providerId="ADAL" clId="{0714E256-BCEB-4514-965E-747CF867E594}" dt="2022-06-29T12:02:09.143" v="22819" actId="1076"/>
          <ac:spMkLst>
            <pc:docMk/>
            <pc:sldMk cId="30392391" sldId="262"/>
            <ac:spMk id="9" creationId="{389B4746-9678-EE89-C3EC-103E8AD7F850}"/>
          </ac:spMkLst>
        </pc:spChg>
        <pc:picChg chg="add del mod">
          <ac:chgData name="Gjermund Forfang Rongved" userId="2569ac0a-9724-4a25-b362-35c7084246cb" providerId="ADAL" clId="{0714E256-BCEB-4514-965E-747CF867E594}" dt="2022-06-27T12:18:49.629" v="3142" actId="478"/>
          <ac:picMkLst>
            <pc:docMk/>
            <pc:sldMk cId="30392391" sldId="262"/>
            <ac:picMk id="5" creationId="{7447C566-3DA3-E04D-738E-861BF6497B52}"/>
          </ac:picMkLst>
        </pc:picChg>
        <pc:picChg chg="add mod modCrop">
          <ac:chgData name="Gjermund Forfang Rongved" userId="2569ac0a-9724-4a25-b362-35c7084246cb" providerId="ADAL" clId="{0714E256-BCEB-4514-965E-747CF867E594}" dt="2022-06-29T19:59:56.823" v="28192" actId="1076"/>
          <ac:picMkLst>
            <pc:docMk/>
            <pc:sldMk cId="30392391" sldId="262"/>
            <ac:picMk id="8" creationId="{6E5935BB-D71F-4C58-5128-89CF89CBE6B0}"/>
          </ac:picMkLst>
        </pc:picChg>
        <pc:picChg chg="add mod modCrop">
          <ac:chgData name="Gjermund Forfang Rongved" userId="2569ac0a-9724-4a25-b362-35c7084246cb" providerId="ADAL" clId="{0714E256-BCEB-4514-965E-747CF867E594}" dt="2022-06-29T20:27:46.510" v="28267" actId="1076"/>
          <ac:picMkLst>
            <pc:docMk/>
            <pc:sldMk cId="30392391" sldId="262"/>
            <ac:picMk id="11" creationId="{D3A03DB7-8BE0-917E-3962-64C9E127F836}"/>
          </ac:picMkLst>
        </pc:picChg>
        <pc:picChg chg="add mod modCrop">
          <ac:chgData name="Gjermund Forfang Rongved" userId="2569ac0a-9724-4a25-b362-35c7084246cb" providerId="ADAL" clId="{0714E256-BCEB-4514-965E-747CF867E594}" dt="2022-06-29T20:27:51.859" v="28268" actId="1076"/>
          <ac:picMkLst>
            <pc:docMk/>
            <pc:sldMk cId="30392391" sldId="262"/>
            <ac:picMk id="12" creationId="{5AAE6648-ABB3-BA23-5B3E-8C753D601E03}"/>
          </ac:picMkLst>
        </pc:picChg>
        <pc:picChg chg="add mod">
          <ac:chgData name="Gjermund Forfang Rongved" userId="2569ac0a-9724-4a25-b362-35c7084246cb" providerId="ADAL" clId="{0714E256-BCEB-4514-965E-747CF867E594}" dt="2022-06-29T20:00:12.479" v="28195" actId="1076"/>
          <ac:picMkLst>
            <pc:docMk/>
            <pc:sldMk cId="30392391" sldId="262"/>
            <ac:picMk id="14" creationId="{605FDC0B-6D1A-5B0A-B3BB-CC7E8C613DE8}"/>
          </ac:picMkLst>
        </pc:picChg>
      </pc:sldChg>
      <pc:sldChg chg="addSp delSp modSp new mod setBg modClrScheme chgLayout modNotesTx">
        <pc:chgData name="Gjermund Forfang Rongved" userId="2569ac0a-9724-4a25-b362-35c7084246cb" providerId="ADAL" clId="{0714E256-BCEB-4514-965E-747CF867E594}" dt="2022-06-29T20:50:26.564" v="28751" actId="20577"/>
        <pc:sldMkLst>
          <pc:docMk/>
          <pc:sldMk cId="1499680930" sldId="263"/>
        </pc:sldMkLst>
        <pc:spChg chg="mod ord">
          <ac:chgData name="Gjermund Forfang Rongved" userId="2569ac0a-9724-4a25-b362-35c7084246cb" providerId="ADAL" clId="{0714E256-BCEB-4514-965E-747CF867E594}" dt="2022-06-29T16:40:26.977" v="24787" actId="14100"/>
          <ac:spMkLst>
            <pc:docMk/>
            <pc:sldMk cId="1499680930" sldId="263"/>
            <ac:spMk id="2" creationId="{C64CABD1-F22F-D741-70ED-0113715D8450}"/>
          </ac:spMkLst>
        </pc:spChg>
        <pc:spChg chg="del mod ord">
          <ac:chgData name="Gjermund Forfang Rongved" userId="2569ac0a-9724-4a25-b362-35c7084246cb" providerId="ADAL" clId="{0714E256-BCEB-4514-965E-747CF867E594}" dt="2022-06-29T12:08:36.818" v="22833" actId="700"/>
          <ac:spMkLst>
            <pc:docMk/>
            <pc:sldMk cId="1499680930" sldId="263"/>
            <ac:spMk id="3" creationId="{AB0F62C3-BBC8-4B83-CD63-1EE9DA8D418F}"/>
          </ac:spMkLst>
        </pc:spChg>
        <pc:spChg chg="add del mod ord">
          <ac:chgData name="Gjermund Forfang Rongved" userId="2569ac0a-9724-4a25-b362-35c7084246cb" providerId="ADAL" clId="{0714E256-BCEB-4514-965E-747CF867E594}" dt="2022-06-29T20:50:26.564" v="28751" actId="20577"/>
          <ac:spMkLst>
            <pc:docMk/>
            <pc:sldMk cId="1499680930" sldId="263"/>
            <ac:spMk id="4" creationId="{31E07932-5A4F-1F41-47E2-DFC457D50BF1}"/>
          </ac:spMkLst>
        </pc:spChg>
        <pc:spChg chg="add del mod ord">
          <ac:chgData name="Gjermund Forfang Rongved" userId="2569ac0a-9724-4a25-b362-35c7084246cb" providerId="ADAL" clId="{0714E256-BCEB-4514-965E-747CF867E594}" dt="2022-06-29T12:48:06.942" v="22920" actId="931"/>
          <ac:spMkLst>
            <pc:docMk/>
            <pc:sldMk cId="1499680930" sldId="263"/>
            <ac:spMk id="5" creationId="{182A7596-7CF3-4743-D9C7-6F521342C64C}"/>
          </ac:spMkLst>
        </pc:spChg>
        <pc:spChg chg="add del mod">
          <ac:chgData name="Gjermund Forfang Rongved" userId="2569ac0a-9724-4a25-b362-35c7084246cb" providerId="ADAL" clId="{0714E256-BCEB-4514-965E-747CF867E594}" dt="2022-06-29T16:38:36.126" v="24767" actId="931"/>
          <ac:spMkLst>
            <pc:docMk/>
            <pc:sldMk cId="1499680930" sldId="263"/>
            <ac:spMk id="15" creationId="{2CC8E67A-D548-8FFD-F082-4B54C7EF3F49}"/>
          </ac:spMkLst>
        </pc:spChg>
        <pc:spChg chg="add del">
          <ac:chgData name="Gjermund Forfang Rongved" userId="2569ac0a-9724-4a25-b362-35c7084246cb" providerId="ADAL" clId="{0714E256-BCEB-4514-965E-747CF867E594}" dt="2022-06-29T16:36:24.926" v="24746" actId="26606"/>
          <ac:spMkLst>
            <pc:docMk/>
            <pc:sldMk cId="1499680930" sldId="263"/>
            <ac:spMk id="18" creationId="{21AC6A30-4F22-4C0F-B278-19C5B8A80C55}"/>
          </ac:spMkLst>
        </pc:spChg>
        <pc:spChg chg="add del">
          <ac:chgData name="Gjermund Forfang Rongved" userId="2569ac0a-9724-4a25-b362-35c7084246cb" providerId="ADAL" clId="{0714E256-BCEB-4514-965E-747CF867E594}" dt="2022-06-29T16:36:24.926" v="24746" actId="26606"/>
          <ac:spMkLst>
            <pc:docMk/>
            <pc:sldMk cId="1499680930" sldId="263"/>
            <ac:spMk id="20" creationId="{BB4335AD-65B1-44E4-90AF-264024FE4BD2}"/>
          </ac:spMkLst>
        </pc:spChg>
        <pc:spChg chg="add">
          <ac:chgData name="Gjermund Forfang Rongved" userId="2569ac0a-9724-4a25-b362-35c7084246cb" providerId="ADAL" clId="{0714E256-BCEB-4514-965E-747CF867E594}" dt="2022-06-29T16:36:24.926" v="24746" actId="26606"/>
          <ac:spMkLst>
            <pc:docMk/>
            <pc:sldMk cId="1499680930" sldId="263"/>
            <ac:spMk id="25" creationId="{21AC6A30-4F22-4C0F-B278-19C5B8A80C55}"/>
          </ac:spMkLst>
        </pc:spChg>
        <pc:spChg chg="add">
          <ac:chgData name="Gjermund Forfang Rongved" userId="2569ac0a-9724-4a25-b362-35c7084246cb" providerId="ADAL" clId="{0714E256-BCEB-4514-965E-747CF867E594}" dt="2022-06-29T16:36:24.926" v="24746" actId="26606"/>
          <ac:spMkLst>
            <pc:docMk/>
            <pc:sldMk cId="1499680930" sldId="263"/>
            <ac:spMk id="27" creationId="{BB4335AD-65B1-44E4-90AF-264024FE4BD2}"/>
          </ac:spMkLst>
        </pc:spChg>
        <pc:picChg chg="add del mod modCrop">
          <ac:chgData name="Gjermund Forfang Rongved" userId="2569ac0a-9724-4a25-b362-35c7084246cb" providerId="ADAL" clId="{0714E256-BCEB-4514-965E-747CF867E594}" dt="2022-06-29T16:38:23.442" v="24766" actId="478"/>
          <ac:picMkLst>
            <pc:docMk/>
            <pc:sldMk cId="1499680930" sldId="263"/>
            <ac:picMk id="7" creationId="{A0EBC327-8410-2ADA-B0B1-FF6638E0B999}"/>
          </ac:picMkLst>
        </pc:picChg>
        <pc:picChg chg="add del mod">
          <ac:chgData name="Gjermund Forfang Rongved" userId="2569ac0a-9724-4a25-b362-35c7084246cb" providerId="ADAL" clId="{0714E256-BCEB-4514-965E-747CF867E594}" dt="2022-06-29T12:48:57.388" v="22934" actId="931"/>
          <ac:picMkLst>
            <pc:docMk/>
            <pc:sldMk cId="1499680930" sldId="263"/>
            <ac:picMk id="9" creationId="{EE1686F0-3471-4FC4-144B-CA66B26B0058}"/>
          </ac:picMkLst>
        </pc:picChg>
        <pc:picChg chg="add del mod modCrop">
          <ac:chgData name="Gjermund Forfang Rongved" userId="2569ac0a-9724-4a25-b362-35c7084246cb" providerId="ADAL" clId="{0714E256-BCEB-4514-965E-747CF867E594}" dt="2022-06-29T16:18:23.062" v="24040" actId="478"/>
          <ac:picMkLst>
            <pc:docMk/>
            <pc:sldMk cId="1499680930" sldId="263"/>
            <ac:picMk id="11" creationId="{53A7ED9D-6A92-C064-F405-D8EFA691D598}"/>
          </ac:picMkLst>
        </pc:picChg>
        <pc:picChg chg="add del mod ord modCrop">
          <ac:chgData name="Gjermund Forfang Rongved" userId="2569ac0a-9724-4a25-b362-35c7084246cb" providerId="ADAL" clId="{0714E256-BCEB-4514-965E-747CF867E594}" dt="2022-06-29T16:38:22.030" v="24765" actId="478"/>
          <ac:picMkLst>
            <pc:docMk/>
            <pc:sldMk cId="1499680930" sldId="263"/>
            <ac:picMk id="13" creationId="{0A47DB24-B64E-EFE4-FB70-8611938F167C}"/>
          </ac:picMkLst>
        </pc:picChg>
        <pc:picChg chg="add mod modCrop">
          <ac:chgData name="Gjermund Forfang Rongved" userId="2569ac0a-9724-4a25-b362-35c7084246cb" providerId="ADAL" clId="{0714E256-BCEB-4514-965E-747CF867E594}" dt="2022-06-29T16:39:59.196" v="24785" actId="1076"/>
          <ac:picMkLst>
            <pc:docMk/>
            <pc:sldMk cId="1499680930" sldId="263"/>
            <ac:picMk id="17" creationId="{1688EED5-B005-E866-6784-5A62547A69EB}"/>
          </ac:picMkLst>
        </pc:picChg>
        <pc:picChg chg="add mod modCrop">
          <ac:chgData name="Gjermund Forfang Rongved" userId="2569ac0a-9724-4a25-b362-35c7084246cb" providerId="ADAL" clId="{0714E256-BCEB-4514-965E-747CF867E594}" dt="2022-06-29T16:43:07.817" v="24801" actId="1076"/>
          <ac:picMkLst>
            <pc:docMk/>
            <pc:sldMk cId="1499680930" sldId="263"/>
            <ac:picMk id="21" creationId="{615923E2-845E-0AAE-66FD-C6734F76810C}"/>
          </ac:picMkLst>
        </pc:picChg>
      </pc:sldChg>
      <pc:sldChg chg="addSp delSp modSp new mod modClrScheme modAnim chgLayout modNotesTx">
        <pc:chgData name="Gjermund Forfang Rongved" userId="2569ac0a-9724-4a25-b362-35c7084246cb" providerId="ADAL" clId="{0714E256-BCEB-4514-965E-747CF867E594}" dt="2022-06-29T20:49:56.698" v="28747" actId="20577"/>
        <pc:sldMkLst>
          <pc:docMk/>
          <pc:sldMk cId="3611001248" sldId="264"/>
        </pc:sldMkLst>
        <pc:spChg chg="mod ord">
          <ac:chgData name="Gjermund Forfang Rongved" userId="2569ac0a-9724-4a25-b362-35c7084246cb" providerId="ADAL" clId="{0714E256-BCEB-4514-965E-747CF867E594}" dt="2022-06-29T16:51:53.413" v="25144" actId="20577"/>
          <ac:spMkLst>
            <pc:docMk/>
            <pc:sldMk cId="3611001248" sldId="264"/>
            <ac:spMk id="2" creationId="{648AF184-6199-07FA-C271-CC011463D909}"/>
          </ac:spMkLst>
        </pc:spChg>
        <pc:spChg chg="del mod ord">
          <ac:chgData name="Gjermund Forfang Rongved" userId="2569ac0a-9724-4a25-b362-35c7084246cb" providerId="ADAL" clId="{0714E256-BCEB-4514-965E-747CF867E594}" dt="2022-06-29T12:54:33.697" v="22949" actId="700"/>
          <ac:spMkLst>
            <pc:docMk/>
            <pc:sldMk cId="3611001248" sldId="264"/>
            <ac:spMk id="3" creationId="{506BFDA9-22E6-3B3A-D4BD-D79E868942FD}"/>
          </ac:spMkLst>
        </pc:spChg>
        <pc:spChg chg="add mod ord">
          <ac:chgData name="Gjermund Forfang Rongved" userId="2569ac0a-9724-4a25-b362-35c7084246cb" providerId="ADAL" clId="{0714E256-BCEB-4514-965E-747CF867E594}" dt="2022-06-29T20:49:56.698" v="28747" actId="20577"/>
          <ac:spMkLst>
            <pc:docMk/>
            <pc:sldMk cId="3611001248" sldId="264"/>
            <ac:spMk id="6" creationId="{ABBD5F14-5A85-3F12-9C21-2077DD5B088D}"/>
          </ac:spMkLst>
        </pc:spChg>
        <pc:spChg chg="add del mod ord">
          <ac:chgData name="Gjermund Forfang Rongved" userId="2569ac0a-9724-4a25-b362-35c7084246cb" providerId="ADAL" clId="{0714E256-BCEB-4514-965E-747CF867E594}" dt="2022-06-29T12:56:29.991" v="22956" actId="931"/>
          <ac:spMkLst>
            <pc:docMk/>
            <pc:sldMk cId="3611001248" sldId="264"/>
            <ac:spMk id="7" creationId="{C7BB2278-FBDB-8F71-9D5C-BE7887F9DCD3}"/>
          </ac:spMkLst>
        </pc:spChg>
        <pc:spChg chg="add mod">
          <ac:chgData name="Gjermund Forfang Rongved" userId="2569ac0a-9724-4a25-b362-35c7084246cb" providerId="ADAL" clId="{0714E256-BCEB-4514-965E-747CF867E594}" dt="2022-06-29T16:56:20.231" v="25166" actId="14100"/>
          <ac:spMkLst>
            <pc:docMk/>
            <pc:sldMk cId="3611001248" sldId="264"/>
            <ac:spMk id="14" creationId="{9AFF4D28-318D-3F7D-93A3-E70124464418}"/>
          </ac:spMkLst>
        </pc:spChg>
        <pc:spChg chg="add del mod">
          <ac:chgData name="Gjermund Forfang Rongved" userId="2569ac0a-9724-4a25-b362-35c7084246cb" providerId="ADAL" clId="{0714E256-BCEB-4514-965E-747CF867E594}" dt="2022-06-29T16:53:23.357" v="25155" actId="21"/>
          <ac:spMkLst>
            <pc:docMk/>
            <pc:sldMk cId="3611001248" sldId="264"/>
            <ac:spMk id="15" creationId="{0EFFA9F8-641A-A97A-D00A-5FA54065B51F}"/>
          </ac:spMkLst>
        </pc:spChg>
        <pc:picChg chg="add del mod">
          <ac:chgData name="Gjermund Forfang Rongved" userId="2569ac0a-9724-4a25-b362-35c7084246cb" providerId="ADAL" clId="{0714E256-BCEB-4514-965E-747CF867E594}" dt="2022-06-27T13:43:02.545" v="3149" actId="478"/>
          <ac:picMkLst>
            <pc:docMk/>
            <pc:sldMk cId="3611001248" sldId="264"/>
            <ac:picMk id="5" creationId="{42EA25EF-F58B-40E1-09BA-FED7CBBB3210}"/>
          </ac:picMkLst>
        </pc:picChg>
        <pc:picChg chg="add mod modCrop">
          <ac:chgData name="Gjermund Forfang Rongved" userId="2569ac0a-9724-4a25-b362-35c7084246cb" providerId="ADAL" clId="{0714E256-BCEB-4514-965E-747CF867E594}" dt="2022-06-29T17:06:15.487" v="25192" actId="14100"/>
          <ac:picMkLst>
            <pc:docMk/>
            <pc:sldMk cId="3611001248" sldId="264"/>
            <ac:picMk id="9" creationId="{009CB0CA-7379-A6B1-FD65-37C5B074564B}"/>
          </ac:picMkLst>
        </pc:picChg>
        <pc:picChg chg="add del mod">
          <ac:chgData name="Gjermund Forfang Rongved" userId="2569ac0a-9724-4a25-b362-35c7084246cb" providerId="ADAL" clId="{0714E256-BCEB-4514-965E-747CF867E594}" dt="2022-06-29T16:56:24.886" v="25168" actId="478"/>
          <ac:picMkLst>
            <pc:docMk/>
            <pc:sldMk cId="3611001248" sldId="264"/>
            <ac:picMk id="11" creationId="{3CFC69B9-855F-F47E-CFC8-A819A191F62F}"/>
          </ac:picMkLst>
        </pc:picChg>
        <pc:picChg chg="add mod modCrop">
          <ac:chgData name="Gjermund Forfang Rongved" userId="2569ac0a-9724-4a25-b362-35c7084246cb" providerId="ADAL" clId="{0714E256-BCEB-4514-965E-747CF867E594}" dt="2022-06-29T17:04:33.157" v="25177" actId="1076"/>
          <ac:picMkLst>
            <pc:docMk/>
            <pc:sldMk cId="3611001248" sldId="264"/>
            <ac:picMk id="13" creationId="{A897B9B0-CF94-3CBE-7B74-6C83F05C6749}"/>
          </ac:picMkLst>
        </pc:picChg>
        <pc:picChg chg="add mod ord modCrop">
          <ac:chgData name="Gjermund Forfang Rongved" userId="2569ac0a-9724-4a25-b362-35c7084246cb" providerId="ADAL" clId="{0714E256-BCEB-4514-965E-747CF867E594}" dt="2022-06-29T17:08:18.244" v="25218" actId="1076"/>
          <ac:picMkLst>
            <pc:docMk/>
            <pc:sldMk cId="3611001248" sldId="264"/>
            <ac:picMk id="17" creationId="{D05A5D66-CFE8-339C-EEB8-EF97051358AA}"/>
          </ac:picMkLst>
        </pc:picChg>
        <pc:picChg chg="add mod">
          <ac:chgData name="Gjermund Forfang Rongved" userId="2569ac0a-9724-4a25-b362-35c7084246cb" providerId="ADAL" clId="{0714E256-BCEB-4514-965E-747CF867E594}" dt="2022-06-29T17:15:24.959" v="25316" actId="14100"/>
          <ac:picMkLst>
            <pc:docMk/>
            <pc:sldMk cId="3611001248" sldId="264"/>
            <ac:picMk id="19" creationId="{26C49239-F81C-9C0C-573F-AA887A15EBB5}"/>
          </ac:picMkLst>
        </pc:picChg>
        <pc:picChg chg="add mod">
          <ac:chgData name="Gjermund Forfang Rongved" userId="2569ac0a-9724-4a25-b362-35c7084246cb" providerId="ADAL" clId="{0714E256-BCEB-4514-965E-747CF867E594}" dt="2022-06-29T20:04:40.893" v="28198" actId="1036"/>
          <ac:picMkLst>
            <pc:docMk/>
            <pc:sldMk cId="3611001248" sldId="264"/>
            <ac:picMk id="21" creationId="{01CF2E39-8396-0630-4295-240BB50FE440}"/>
          </ac:picMkLst>
        </pc:picChg>
        <pc:picChg chg="add del mod">
          <ac:chgData name="Gjermund Forfang Rongved" userId="2569ac0a-9724-4a25-b362-35c7084246cb" providerId="ADAL" clId="{0714E256-BCEB-4514-965E-747CF867E594}" dt="2022-06-27T13:46:35.071" v="3153" actId="478"/>
          <ac:picMkLst>
            <pc:docMk/>
            <pc:sldMk cId="3611001248" sldId="264"/>
            <ac:picMk id="3074" creationId="{140ACA2E-1F7B-CAF8-5563-942055A6D9AF}"/>
          </ac:picMkLst>
        </pc:picChg>
      </pc:sldChg>
      <pc:sldChg chg="addSp delSp modSp new del mod ord modAnim">
        <pc:chgData name="Gjermund Forfang Rongved" userId="2569ac0a-9724-4a25-b362-35c7084246cb" providerId="ADAL" clId="{0714E256-BCEB-4514-965E-747CF867E594}" dt="2022-06-29T08:04:43.217" v="22406" actId="47"/>
        <pc:sldMkLst>
          <pc:docMk/>
          <pc:sldMk cId="229197783" sldId="265"/>
        </pc:sldMkLst>
        <pc:spChg chg="del">
          <ac:chgData name="Gjermund Forfang Rongved" userId="2569ac0a-9724-4a25-b362-35c7084246cb" providerId="ADAL" clId="{0714E256-BCEB-4514-965E-747CF867E594}" dt="2022-06-27T07:32:12.352" v="1453" actId="931"/>
          <ac:spMkLst>
            <pc:docMk/>
            <pc:sldMk cId="229197783" sldId="265"/>
            <ac:spMk id="3" creationId="{9A8EE04C-0B9B-0F18-3F24-123E9007873C}"/>
          </ac:spMkLst>
        </pc:spChg>
        <pc:picChg chg="add mod modCrop">
          <ac:chgData name="Gjermund Forfang Rongved" userId="2569ac0a-9724-4a25-b362-35c7084246cb" providerId="ADAL" clId="{0714E256-BCEB-4514-965E-747CF867E594}" dt="2022-06-29T07:49:58.243" v="21672" actId="1076"/>
          <ac:picMkLst>
            <pc:docMk/>
            <pc:sldMk cId="229197783" sldId="265"/>
            <ac:picMk id="5" creationId="{53E32794-AD7D-196D-1C47-944C3BD49826}"/>
          </ac:picMkLst>
        </pc:picChg>
      </pc:sldChg>
      <pc:sldChg chg="addSp delSp modSp new mod modClrScheme modAnim chgLayout modNotesTx">
        <pc:chgData name="Gjermund Forfang Rongved" userId="2569ac0a-9724-4a25-b362-35c7084246cb" providerId="ADAL" clId="{0714E256-BCEB-4514-965E-747CF867E594}" dt="2022-06-29T20:11:47.578" v="28263" actId="20577"/>
        <pc:sldMkLst>
          <pc:docMk/>
          <pc:sldMk cId="2692210668" sldId="266"/>
        </pc:sldMkLst>
        <pc:spChg chg="mod ord">
          <ac:chgData name="Gjermund Forfang Rongved" userId="2569ac0a-9724-4a25-b362-35c7084246cb" providerId="ADAL" clId="{0714E256-BCEB-4514-965E-747CF867E594}" dt="2022-06-29T19:14:58.168" v="26936" actId="948"/>
          <ac:spMkLst>
            <pc:docMk/>
            <pc:sldMk cId="2692210668" sldId="266"/>
            <ac:spMk id="2" creationId="{C387E25B-21CC-FDDA-7683-8672656A3AB1}"/>
          </ac:spMkLst>
        </pc:spChg>
        <pc:spChg chg="del mod ord">
          <ac:chgData name="Gjermund Forfang Rongved" userId="2569ac0a-9724-4a25-b362-35c7084246cb" providerId="ADAL" clId="{0714E256-BCEB-4514-965E-747CF867E594}" dt="2022-06-29T19:07:06.264" v="26789" actId="700"/>
          <ac:spMkLst>
            <pc:docMk/>
            <pc:sldMk cId="2692210668" sldId="266"/>
            <ac:spMk id="3" creationId="{8B96550F-40B1-CB67-88CA-8C334DEB2666}"/>
          </ac:spMkLst>
        </pc:spChg>
        <pc:spChg chg="add del mod ord">
          <ac:chgData name="Gjermund Forfang Rongved" userId="2569ac0a-9724-4a25-b362-35c7084246cb" providerId="ADAL" clId="{0714E256-BCEB-4514-965E-747CF867E594}" dt="2022-06-29T20:11:47.578" v="28263" actId="20577"/>
          <ac:spMkLst>
            <pc:docMk/>
            <pc:sldMk cId="2692210668" sldId="266"/>
            <ac:spMk id="4" creationId="{94C9D234-0DEE-4D13-8D6C-205497A4F050}"/>
          </ac:spMkLst>
        </pc:spChg>
        <pc:spChg chg="add del mod ord">
          <ac:chgData name="Gjermund Forfang Rongved" userId="2569ac0a-9724-4a25-b362-35c7084246cb" providerId="ADAL" clId="{0714E256-BCEB-4514-965E-747CF867E594}" dt="2022-06-29T19:54:52.559" v="28181" actId="20577"/>
          <ac:spMkLst>
            <pc:docMk/>
            <pc:sldMk cId="2692210668" sldId="266"/>
            <ac:spMk id="5" creationId="{A7C635B3-4977-44FE-5D7D-43E7F501C5A3}"/>
          </ac:spMkLst>
        </pc:spChg>
        <pc:spChg chg="add del mod ord">
          <ac:chgData name="Gjermund Forfang Rongved" userId="2569ac0a-9724-4a25-b362-35c7084246cb" providerId="ADAL" clId="{0714E256-BCEB-4514-965E-747CF867E594}" dt="2022-06-29T19:07:22.408" v="26791" actId="700"/>
          <ac:spMkLst>
            <pc:docMk/>
            <pc:sldMk cId="2692210668" sldId="266"/>
            <ac:spMk id="6" creationId="{0A950A47-9814-D528-6F72-4CEC5C166145}"/>
          </ac:spMkLst>
        </pc:spChg>
        <pc:spChg chg="add del mod ord">
          <ac:chgData name="Gjermund Forfang Rongved" userId="2569ac0a-9724-4a25-b362-35c7084246cb" providerId="ADAL" clId="{0714E256-BCEB-4514-965E-747CF867E594}" dt="2022-06-29T19:07:22.408" v="26791" actId="700"/>
          <ac:spMkLst>
            <pc:docMk/>
            <pc:sldMk cId="2692210668" sldId="266"/>
            <ac:spMk id="7" creationId="{F290272E-E167-9FA2-836C-D96944C72203}"/>
          </ac:spMkLst>
        </pc:spChg>
        <pc:spChg chg="add del mod ord">
          <ac:chgData name="Gjermund Forfang Rongved" userId="2569ac0a-9724-4a25-b362-35c7084246cb" providerId="ADAL" clId="{0714E256-BCEB-4514-965E-747CF867E594}" dt="2022-06-29T19:07:22.408" v="26791" actId="700"/>
          <ac:spMkLst>
            <pc:docMk/>
            <pc:sldMk cId="2692210668" sldId="266"/>
            <ac:spMk id="8" creationId="{B6AF784B-1339-C608-5260-72669424567A}"/>
          </ac:spMkLst>
        </pc:spChg>
        <pc:spChg chg="add del mod ord">
          <ac:chgData name="Gjermund Forfang Rongved" userId="2569ac0a-9724-4a25-b362-35c7084246cb" providerId="ADAL" clId="{0714E256-BCEB-4514-965E-747CF867E594}" dt="2022-06-29T19:07:22.408" v="26791" actId="700"/>
          <ac:spMkLst>
            <pc:docMk/>
            <pc:sldMk cId="2692210668" sldId="266"/>
            <ac:spMk id="9" creationId="{A6CE354E-36EA-C391-4B35-7CBF18761B23}"/>
          </ac:spMkLst>
        </pc:spChg>
        <pc:spChg chg="add mod">
          <ac:chgData name="Gjermund Forfang Rongved" userId="2569ac0a-9724-4a25-b362-35c7084246cb" providerId="ADAL" clId="{0714E256-BCEB-4514-965E-747CF867E594}" dt="2022-06-29T19:14:47.537" v="26935" actId="948"/>
          <ac:spMkLst>
            <pc:docMk/>
            <pc:sldMk cId="2692210668" sldId="266"/>
            <ac:spMk id="10" creationId="{49C9DE2E-83EB-4995-5A49-6FE0DFACEE32}"/>
          </ac:spMkLst>
        </pc:spChg>
      </pc:sldChg>
      <pc:sldChg chg="addSp delSp modSp new mod modClrScheme chgLayout modNotesTx">
        <pc:chgData name="Gjermund Forfang Rongved" userId="2569ac0a-9724-4a25-b362-35c7084246cb" providerId="ADAL" clId="{0714E256-BCEB-4514-965E-747CF867E594}" dt="2022-06-29T19:55:03.507" v="28182" actId="20577"/>
        <pc:sldMkLst>
          <pc:docMk/>
          <pc:sldMk cId="2531844166" sldId="267"/>
        </pc:sldMkLst>
        <pc:spChg chg="del mod ord">
          <ac:chgData name="Gjermund Forfang Rongved" userId="2569ac0a-9724-4a25-b362-35c7084246cb" providerId="ADAL" clId="{0714E256-BCEB-4514-965E-747CF867E594}" dt="2022-06-29T19:27:24.613" v="27557" actId="700"/>
          <ac:spMkLst>
            <pc:docMk/>
            <pc:sldMk cId="2531844166" sldId="267"/>
            <ac:spMk id="2" creationId="{AF0C9C8F-7A1C-7DCD-E7B5-1A5628BEFFBB}"/>
          </ac:spMkLst>
        </pc:spChg>
        <pc:spChg chg="del mod ord">
          <ac:chgData name="Gjermund Forfang Rongved" userId="2569ac0a-9724-4a25-b362-35c7084246cb" providerId="ADAL" clId="{0714E256-BCEB-4514-965E-747CF867E594}" dt="2022-06-29T19:27:24.613" v="27557" actId="700"/>
          <ac:spMkLst>
            <pc:docMk/>
            <pc:sldMk cId="2531844166" sldId="267"/>
            <ac:spMk id="3" creationId="{84FFA270-7D34-CBC0-A12B-88060B6F8539}"/>
          </ac:spMkLst>
        </pc:spChg>
        <pc:spChg chg="add mod ord">
          <ac:chgData name="Gjermund Forfang Rongved" userId="2569ac0a-9724-4a25-b362-35c7084246cb" providerId="ADAL" clId="{0714E256-BCEB-4514-965E-747CF867E594}" dt="2022-06-29T19:55:03.507" v="28182" actId="20577"/>
          <ac:spMkLst>
            <pc:docMk/>
            <pc:sldMk cId="2531844166" sldId="267"/>
            <ac:spMk id="4" creationId="{8F8F8D85-2B98-0FEA-5FD9-E39A5A527607}"/>
          </ac:spMkLst>
        </pc:spChg>
        <pc:spChg chg="add del mod ord">
          <ac:chgData name="Gjermund Forfang Rongved" userId="2569ac0a-9724-4a25-b362-35c7084246cb" providerId="ADAL" clId="{0714E256-BCEB-4514-965E-747CF867E594}" dt="2022-06-29T19:29:47.591" v="27626" actId="478"/>
          <ac:spMkLst>
            <pc:docMk/>
            <pc:sldMk cId="2531844166" sldId="267"/>
            <ac:spMk id="5" creationId="{9F24AA97-5C97-9B8E-21C1-D519B66D0673}"/>
          </ac:spMkLst>
        </pc:spChg>
        <pc:picChg chg="add mod modCrop">
          <ac:chgData name="Gjermund Forfang Rongved" userId="2569ac0a-9724-4a25-b362-35c7084246cb" providerId="ADAL" clId="{0714E256-BCEB-4514-965E-747CF867E594}" dt="2022-06-29T19:29:33.491" v="27622" actId="1076"/>
          <ac:picMkLst>
            <pc:docMk/>
            <pc:sldMk cId="2531844166" sldId="267"/>
            <ac:picMk id="7" creationId="{DC821215-0C8D-72A8-63FC-A718B9D7E18F}"/>
          </ac:picMkLst>
        </pc:picChg>
      </pc:sldChg>
      <pc:sldChg chg="addSp delSp modSp new mod modClrScheme modAnim chgLayout modNotesTx">
        <pc:chgData name="Gjermund Forfang Rongved" userId="2569ac0a-9724-4a25-b362-35c7084246cb" providerId="ADAL" clId="{0714E256-BCEB-4514-965E-747CF867E594}" dt="2022-06-29T20:56:30.275" v="28835" actId="20577"/>
        <pc:sldMkLst>
          <pc:docMk/>
          <pc:sldMk cId="2826712976" sldId="268"/>
        </pc:sldMkLst>
        <pc:spChg chg="mod ord">
          <ac:chgData name="Gjermund Forfang Rongved" userId="2569ac0a-9724-4a25-b362-35c7084246cb" providerId="ADAL" clId="{0714E256-BCEB-4514-965E-747CF867E594}" dt="2022-06-29T17:25:45.413" v="25384" actId="14100"/>
          <ac:spMkLst>
            <pc:docMk/>
            <pc:sldMk cId="2826712976" sldId="268"/>
            <ac:spMk id="2" creationId="{D2C10F40-2C19-A89B-DCF2-CE2B95EDB3A6}"/>
          </ac:spMkLst>
        </pc:spChg>
        <pc:spChg chg="del mod">
          <ac:chgData name="Gjermund Forfang Rongved" userId="2569ac0a-9724-4a25-b362-35c7084246cb" providerId="ADAL" clId="{0714E256-BCEB-4514-965E-747CF867E594}" dt="2022-06-29T13:04:05.415" v="23061" actId="931"/>
          <ac:spMkLst>
            <pc:docMk/>
            <pc:sldMk cId="2826712976" sldId="268"/>
            <ac:spMk id="3" creationId="{BA141127-88AE-AC6A-34A8-C0DFA1FF8E38}"/>
          </ac:spMkLst>
        </pc:spChg>
        <pc:spChg chg="add mod ord">
          <ac:chgData name="Gjermund Forfang Rongved" userId="2569ac0a-9724-4a25-b362-35c7084246cb" providerId="ADAL" clId="{0714E256-BCEB-4514-965E-747CF867E594}" dt="2022-06-29T20:56:30.275" v="28835" actId="20577"/>
          <ac:spMkLst>
            <pc:docMk/>
            <pc:sldMk cId="2826712976" sldId="268"/>
            <ac:spMk id="6" creationId="{6C041835-2050-CE39-F995-59B2678C6913}"/>
          </ac:spMkLst>
        </pc:spChg>
        <pc:spChg chg="add del mod">
          <ac:chgData name="Gjermund Forfang Rongved" userId="2569ac0a-9724-4a25-b362-35c7084246cb" providerId="ADAL" clId="{0714E256-BCEB-4514-965E-747CF867E594}" dt="2022-06-29T13:49:02.008" v="23146" actId="478"/>
          <ac:spMkLst>
            <pc:docMk/>
            <pc:sldMk cId="2826712976" sldId="268"/>
            <ac:spMk id="13" creationId="{D9CBBD1C-9818-42DD-9B4A-0CD96E054C31}"/>
          </ac:spMkLst>
        </pc:spChg>
        <pc:spChg chg="add del mod">
          <ac:chgData name="Gjermund Forfang Rongved" userId="2569ac0a-9724-4a25-b362-35c7084246cb" providerId="ADAL" clId="{0714E256-BCEB-4514-965E-747CF867E594}" dt="2022-06-29T13:50:31.214" v="23160" actId="478"/>
          <ac:spMkLst>
            <pc:docMk/>
            <pc:sldMk cId="2826712976" sldId="268"/>
            <ac:spMk id="14" creationId="{695A3DE8-A69F-2AFF-4361-0EC8C22A8BFB}"/>
          </ac:spMkLst>
        </pc:spChg>
        <pc:spChg chg="add del mod">
          <ac:chgData name="Gjermund Forfang Rongved" userId="2569ac0a-9724-4a25-b362-35c7084246cb" providerId="ADAL" clId="{0714E256-BCEB-4514-965E-747CF867E594}" dt="2022-06-29T13:50:25.292" v="23159" actId="478"/>
          <ac:spMkLst>
            <pc:docMk/>
            <pc:sldMk cId="2826712976" sldId="268"/>
            <ac:spMk id="15" creationId="{1FA84FCE-EC38-0772-78C0-CF8554314BDE}"/>
          </ac:spMkLst>
        </pc:spChg>
        <pc:spChg chg="add mod">
          <ac:chgData name="Gjermund Forfang Rongved" userId="2569ac0a-9724-4a25-b362-35c7084246cb" providerId="ADAL" clId="{0714E256-BCEB-4514-965E-747CF867E594}" dt="2022-06-29T17:38:53.324" v="25779" actId="1076"/>
          <ac:spMkLst>
            <pc:docMk/>
            <pc:sldMk cId="2826712976" sldId="268"/>
            <ac:spMk id="16" creationId="{9F84B62B-D3BD-C63A-07AB-91F782072902}"/>
          </ac:spMkLst>
        </pc:spChg>
        <pc:spChg chg="add mod">
          <ac:chgData name="Gjermund Forfang Rongved" userId="2569ac0a-9724-4a25-b362-35c7084246cb" providerId="ADAL" clId="{0714E256-BCEB-4514-965E-747CF867E594}" dt="2022-06-29T17:26:41.779" v="25394" actId="14100"/>
          <ac:spMkLst>
            <pc:docMk/>
            <pc:sldMk cId="2826712976" sldId="268"/>
            <ac:spMk id="17" creationId="{FAC3D1EF-0E78-64EB-2810-F4F430DCEB66}"/>
          </ac:spMkLst>
        </pc:spChg>
        <pc:spChg chg="add mod">
          <ac:chgData name="Gjermund Forfang Rongved" userId="2569ac0a-9724-4a25-b362-35c7084246cb" providerId="ADAL" clId="{0714E256-BCEB-4514-965E-747CF867E594}" dt="2022-06-29T17:40:28.019" v="25791" actId="207"/>
          <ac:spMkLst>
            <pc:docMk/>
            <pc:sldMk cId="2826712976" sldId="268"/>
            <ac:spMk id="21" creationId="{19486A88-8AB0-1378-778F-9A634920161B}"/>
          </ac:spMkLst>
        </pc:spChg>
        <pc:spChg chg="add mod">
          <ac:chgData name="Gjermund Forfang Rongved" userId="2569ac0a-9724-4a25-b362-35c7084246cb" providerId="ADAL" clId="{0714E256-BCEB-4514-965E-747CF867E594}" dt="2022-06-29T17:47:56.162" v="25919" actId="1076"/>
          <ac:spMkLst>
            <pc:docMk/>
            <pc:sldMk cId="2826712976" sldId="268"/>
            <ac:spMk id="22" creationId="{3E8422B9-D298-2C97-D8F2-9D56445BB526}"/>
          </ac:spMkLst>
        </pc:spChg>
        <pc:picChg chg="add mod ord">
          <ac:chgData name="Gjermund Forfang Rongved" userId="2569ac0a-9724-4a25-b362-35c7084246cb" providerId="ADAL" clId="{0714E256-BCEB-4514-965E-747CF867E594}" dt="2022-06-29T17:32:12.620" v="25752" actId="1076"/>
          <ac:picMkLst>
            <pc:docMk/>
            <pc:sldMk cId="2826712976" sldId="268"/>
            <ac:picMk id="5" creationId="{B795BFA9-3CB5-42C8-7B6A-59360EB73E49}"/>
          </ac:picMkLst>
        </pc:picChg>
        <pc:picChg chg="add del mod modCrop">
          <ac:chgData name="Gjermund Forfang Rongved" userId="2569ac0a-9724-4a25-b362-35c7084246cb" providerId="ADAL" clId="{0714E256-BCEB-4514-965E-747CF867E594}" dt="2022-06-29T17:42:41.132" v="25800" actId="478"/>
          <ac:picMkLst>
            <pc:docMk/>
            <pc:sldMk cId="2826712976" sldId="268"/>
            <ac:picMk id="8" creationId="{D4D985D4-D170-B1EA-BB66-090339CD348F}"/>
          </ac:picMkLst>
        </pc:picChg>
        <pc:picChg chg="add del mod">
          <ac:chgData name="Gjermund Forfang Rongved" userId="2569ac0a-9724-4a25-b362-35c7084246cb" providerId="ADAL" clId="{0714E256-BCEB-4514-965E-747CF867E594}" dt="2022-06-29T18:03:26.058" v="26118" actId="478"/>
          <ac:picMkLst>
            <pc:docMk/>
            <pc:sldMk cId="2826712976" sldId="268"/>
            <ac:picMk id="10" creationId="{36741572-8A15-36F9-9033-6380FC74D251}"/>
          </ac:picMkLst>
        </pc:picChg>
        <pc:picChg chg="add mod ord">
          <ac:chgData name="Gjermund Forfang Rongved" userId="2569ac0a-9724-4a25-b362-35c7084246cb" providerId="ADAL" clId="{0714E256-BCEB-4514-965E-747CF867E594}" dt="2022-06-29T17:41:51.085" v="25795" actId="167"/>
          <ac:picMkLst>
            <pc:docMk/>
            <pc:sldMk cId="2826712976" sldId="268"/>
            <ac:picMk id="12" creationId="{D732E2CC-59C3-A447-DB02-8CE79EEE8213}"/>
          </ac:picMkLst>
        </pc:picChg>
        <pc:picChg chg="add mod ord">
          <ac:chgData name="Gjermund Forfang Rongved" userId="2569ac0a-9724-4a25-b362-35c7084246cb" providerId="ADAL" clId="{0714E256-BCEB-4514-965E-747CF867E594}" dt="2022-06-29T17:31:03.442" v="25741" actId="1076"/>
          <ac:picMkLst>
            <pc:docMk/>
            <pc:sldMk cId="2826712976" sldId="268"/>
            <ac:picMk id="18" creationId="{5EC854FF-A3C2-B4A2-A130-06EB556BE053}"/>
          </ac:picMkLst>
        </pc:picChg>
        <pc:picChg chg="add mod modCrop">
          <ac:chgData name="Gjermund Forfang Rongved" userId="2569ac0a-9724-4a25-b362-35c7084246cb" providerId="ADAL" clId="{0714E256-BCEB-4514-965E-747CF867E594}" dt="2022-06-29T17:38:40.707" v="25776" actId="14100"/>
          <ac:picMkLst>
            <pc:docMk/>
            <pc:sldMk cId="2826712976" sldId="268"/>
            <ac:picMk id="20" creationId="{670471B4-CFAA-06ED-F626-8DAA16145C97}"/>
          </ac:picMkLst>
        </pc:picChg>
        <pc:picChg chg="add mod modCrop">
          <ac:chgData name="Gjermund Forfang Rongved" userId="2569ac0a-9724-4a25-b362-35c7084246cb" providerId="ADAL" clId="{0714E256-BCEB-4514-965E-747CF867E594}" dt="2022-06-29T17:49:59.253" v="25937" actId="732"/>
          <ac:picMkLst>
            <pc:docMk/>
            <pc:sldMk cId="2826712976" sldId="268"/>
            <ac:picMk id="24" creationId="{3F140B91-7BBD-17C9-45E2-26F90AAC6451}"/>
          </ac:picMkLst>
        </pc:picChg>
      </pc:sldChg>
      <pc:sldChg chg="addSp delSp modSp new mod modAnim">
        <pc:chgData name="Gjermund Forfang Rongved" userId="2569ac0a-9724-4a25-b362-35c7084246cb" providerId="ADAL" clId="{0714E256-BCEB-4514-965E-747CF867E594}" dt="2022-06-29T19:34:33.878" v="27692" actId="1076"/>
        <pc:sldMkLst>
          <pc:docMk/>
          <pc:sldMk cId="1277514401" sldId="269"/>
        </pc:sldMkLst>
        <pc:spChg chg="mod">
          <ac:chgData name="Gjermund Forfang Rongved" userId="2569ac0a-9724-4a25-b362-35c7084246cb" providerId="ADAL" clId="{0714E256-BCEB-4514-965E-747CF867E594}" dt="2022-06-29T19:34:27.319" v="27691" actId="6549"/>
          <ac:spMkLst>
            <pc:docMk/>
            <pc:sldMk cId="1277514401" sldId="269"/>
            <ac:spMk id="2" creationId="{2ECFFE1F-A6DF-6BC5-002A-36261A1CAEBA}"/>
          </ac:spMkLst>
        </pc:spChg>
        <pc:spChg chg="mod">
          <ac:chgData name="Gjermund Forfang Rongved" userId="2569ac0a-9724-4a25-b362-35c7084246cb" providerId="ADAL" clId="{0714E256-BCEB-4514-965E-747CF867E594}" dt="2022-06-29T08:03:43.725" v="22404" actId="20577"/>
          <ac:spMkLst>
            <pc:docMk/>
            <pc:sldMk cId="1277514401" sldId="269"/>
            <ac:spMk id="3" creationId="{F0AD9D40-3CFF-11A5-6170-ABEA94E1BF85}"/>
          </ac:spMkLst>
        </pc:spChg>
        <pc:picChg chg="add del">
          <ac:chgData name="Gjermund Forfang Rongved" userId="2569ac0a-9724-4a25-b362-35c7084246cb" providerId="ADAL" clId="{0714E256-BCEB-4514-965E-747CF867E594}" dt="2022-06-29T08:01:59.464" v="22390" actId="478"/>
          <ac:picMkLst>
            <pc:docMk/>
            <pc:sldMk cId="1277514401" sldId="269"/>
            <ac:picMk id="5" creationId="{4E716320-C99F-2707-A1D8-5E5B6BE3065B}"/>
          </ac:picMkLst>
        </pc:picChg>
        <pc:picChg chg="add mod modCrop">
          <ac:chgData name="Gjermund Forfang Rongved" userId="2569ac0a-9724-4a25-b362-35c7084246cb" providerId="ADAL" clId="{0714E256-BCEB-4514-965E-747CF867E594}" dt="2022-06-29T19:34:33.878" v="27692" actId="1076"/>
          <ac:picMkLst>
            <pc:docMk/>
            <pc:sldMk cId="1277514401" sldId="269"/>
            <ac:picMk id="7" creationId="{A73058D0-0EB0-8BA6-98A0-6008469E283B}"/>
          </ac:picMkLst>
        </pc:picChg>
      </pc:sldChg>
      <pc:sldChg chg="addSp delSp modSp new mod modAnim modNotesTx">
        <pc:chgData name="Gjermund Forfang Rongved" userId="2569ac0a-9724-4a25-b362-35c7084246cb" providerId="ADAL" clId="{0714E256-BCEB-4514-965E-747CF867E594}" dt="2022-06-29T20:46:28.415" v="28674" actId="27636"/>
        <pc:sldMkLst>
          <pc:docMk/>
          <pc:sldMk cId="2036942625" sldId="270"/>
        </pc:sldMkLst>
        <pc:spChg chg="mod">
          <ac:chgData name="Gjermund Forfang Rongved" userId="2569ac0a-9724-4a25-b362-35c7084246cb" providerId="ADAL" clId="{0714E256-BCEB-4514-965E-747CF867E594}" dt="2022-06-29T20:05:23.145" v="28243" actId="6549"/>
          <ac:spMkLst>
            <pc:docMk/>
            <pc:sldMk cId="2036942625" sldId="270"/>
            <ac:spMk id="2" creationId="{A227BCE0-7725-F118-5467-A1981CBC3012}"/>
          </ac:spMkLst>
        </pc:spChg>
        <pc:spChg chg="mod">
          <ac:chgData name="Gjermund Forfang Rongved" userId="2569ac0a-9724-4a25-b362-35c7084246cb" providerId="ADAL" clId="{0714E256-BCEB-4514-965E-747CF867E594}" dt="2022-06-29T20:46:28.415" v="28674" actId="27636"/>
          <ac:spMkLst>
            <pc:docMk/>
            <pc:sldMk cId="2036942625" sldId="270"/>
            <ac:spMk id="3" creationId="{0A223500-13C1-C043-814B-16AB156E83E6}"/>
          </ac:spMkLst>
        </pc:spChg>
        <pc:spChg chg="del mod">
          <ac:chgData name="Gjermund Forfang Rongved" userId="2569ac0a-9724-4a25-b362-35c7084246cb" providerId="ADAL" clId="{0714E256-BCEB-4514-965E-747CF867E594}" dt="2022-06-29T20:09:33.251" v="28245" actId="931"/>
          <ac:spMkLst>
            <pc:docMk/>
            <pc:sldMk cId="2036942625" sldId="270"/>
            <ac:spMk id="4" creationId="{A691BC4F-945F-8217-284C-6569BDBABEC6}"/>
          </ac:spMkLst>
        </pc:spChg>
        <pc:picChg chg="add mod ord">
          <ac:chgData name="Gjermund Forfang Rongved" userId="2569ac0a-9724-4a25-b362-35c7084246cb" providerId="ADAL" clId="{0714E256-BCEB-4514-965E-747CF867E594}" dt="2022-06-29T20:09:41.321" v="28248" actId="167"/>
          <ac:picMkLst>
            <pc:docMk/>
            <pc:sldMk cId="2036942625" sldId="270"/>
            <ac:picMk id="5" creationId="{A583FACE-782A-0622-90F6-9718F64D97C2}"/>
          </ac:picMkLst>
        </pc:picChg>
        <pc:picChg chg="add mod">
          <ac:chgData name="Gjermund Forfang Rongved" userId="2569ac0a-9724-4a25-b362-35c7084246cb" providerId="ADAL" clId="{0714E256-BCEB-4514-965E-747CF867E594}" dt="2022-06-29T20:10:15.789" v="28254" actId="1076"/>
          <ac:picMkLst>
            <pc:docMk/>
            <pc:sldMk cId="2036942625" sldId="270"/>
            <ac:picMk id="7" creationId="{13F0BCC7-E42E-A0E2-6BEC-E6F24EC3005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41C6A-E44F-441A-B34A-BC59180D4B0A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2E2FA-D822-41D5-8F09-BF3EF6CCC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4683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50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Copenhagen 21.-22. </a:t>
            </a:r>
            <a:r>
              <a:rPr lang="nb-NO" dirty="0" err="1"/>
              <a:t>February</a:t>
            </a:r>
            <a:r>
              <a:rPr lang="nb-NO" dirty="0"/>
              <a:t> 1931</a:t>
            </a:r>
          </a:p>
          <a:p>
            <a:endParaRPr lang="nb-NO" dirty="0"/>
          </a:p>
          <a:p>
            <a:r>
              <a:rPr lang="nb-NO" dirty="0"/>
              <a:t>[Kontorsjef Hammerich]</a:t>
            </a:r>
          </a:p>
          <a:p>
            <a:r>
              <a:rPr lang="nb-NO" dirty="0" err="1"/>
              <a:t>Director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Nationalbanken</a:t>
            </a:r>
            <a:r>
              <a:rPr lang="nb-NO" dirty="0"/>
              <a:t>, Frits Schrøder</a:t>
            </a:r>
          </a:p>
          <a:p>
            <a:r>
              <a:rPr lang="nb-NO" dirty="0" err="1"/>
              <a:t>Director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Nationalbanken</a:t>
            </a:r>
            <a:r>
              <a:rPr lang="nb-NO" dirty="0"/>
              <a:t>, </a:t>
            </a:r>
            <a:r>
              <a:rPr lang="nb-NO" dirty="0" err="1"/>
              <a:t>Westy</a:t>
            </a:r>
            <a:r>
              <a:rPr lang="nb-NO" dirty="0"/>
              <a:t> </a:t>
            </a:r>
            <a:r>
              <a:rPr lang="nb-NO" dirty="0" err="1"/>
              <a:t>Stpehensen</a:t>
            </a:r>
            <a:endParaRPr lang="nb-NO" dirty="0"/>
          </a:p>
          <a:p>
            <a:r>
              <a:rPr lang="nb-NO" dirty="0" err="1"/>
              <a:t>Deputy</a:t>
            </a:r>
            <a:r>
              <a:rPr lang="nb-NO" dirty="0"/>
              <a:t> </a:t>
            </a:r>
            <a:r>
              <a:rPr lang="nb-NO" dirty="0" err="1"/>
              <a:t>governor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Norges Bank, Stein Thorkildsen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Governor </a:t>
            </a:r>
            <a:r>
              <a:rPr lang="nb-NO" dirty="0" err="1"/>
              <a:t>of</a:t>
            </a:r>
            <a:r>
              <a:rPr lang="nb-NO" dirty="0"/>
              <a:t> Norges Bank, Nicolai Rygg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Director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Nationalbanken</a:t>
            </a:r>
            <a:r>
              <a:rPr lang="nb-NO" dirty="0"/>
              <a:t>, Hans Rosenkrantz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Danish Minister </a:t>
            </a:r>
            <a:r>
              <a:rPr lang="nb-NO" dirty="0" err="1"/>
              <a:t>of</a:t>
            </a:r>
            <a:r>
              <a:rPr lang="nb-NO" dirty="0"/>
              <a:t> Commerce, Christen Nielsen Hauge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Danish Minister </a:t>
            </a:r>
            <a:r>
              <a:rPr lang="nb-NO" dirty="0" err="1"/>
              <a:t>of</a:t>
            </a:r>
            <a:r>
              <a:rPr lang="nb-NO" dirty="0"/>
              <a:t> Finance, Carl Valdemar </a:t>
            </a:r>
            <a:r>
              <a:rPr lang="nb-NO" dirty="0" err="1"/>
              <a:t>Bramsnæs</a:t>
            </a:r>
            <a:r>
              <a:rPr lang="nb-NO" dirty="0"/>
              <a:t> (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became</a:t>
            </a:r>
            <a:r>
              <a:rPr lang="nb-NO" dirty="0"/>
              <a:t> </a:t>
            </a:r>
            <a:r>
              <a:rPr lang="nb-NO" dirty="0" err="1"/>
              <a:t>director</a:t>
            </a:r>
            <a:r>
              <a:rPr lang="nb-NO" dirty="0"/>
              <a:t> 5 </a:t>
            </a:r>
            <a:r>
              <a:rPr lang="nb-NO" dirty="0" err="1"/>
              <a:t>years</a:t>
            </a:r>
            <a:r>
              <a:rPr lang="nb-NO" dirty="0"/>
              <a:t> later)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Director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Riksbank, Adolf </a:t>
            </a:r>
            <a:r>
              <a:rPr lang="nb-NO" dirty="0" err="1"/>
              <a:t>af</a:t>
            </a:r>
            <a:r>
              <a:rPr lang="nb-NO" dirty="0"/>
              <a:t> </a:t>
            </a:r>
            <a:r>
              <a:rPr lang="nb-NO" dirty="0" err="1"/>
              <a:t>Jochnick</a:t>
            </a: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Governor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Riksbank, Ivar Rooth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Director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Riksbank, </a:t>
            </a:r>
            <a:r>
              <a:rPr lang="nb-NO" dirty="0" err="1"/>
              <a:t>Amner</a:t>
            </a: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Danish </a:t>
            </a:r>
            <a:r>
              <a:rPr lang="nb-NO" dirty="0" err="1"/>
              <a:t>economist</a:t>
            </a:r>
            <a:r>
              <a:rPr lang="nb-NO" dirty="0"/>
              <a:t> Axel Nielsen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[</a:t>
            </a:r>
            <a:r>
              <a:rPr lang="nb-NO" dirty="0" err="1"/>
              <a:t>Kontorchef</a:t>
            </a:r>
            <a:r>
              <a:rPr lang="nb-NO" dirty="0"/>
              <a:t> Einar </a:t>
            </a:r>
            <a:r>
              <a:rPr lang="nb-NO" dirty="0" err="1"/>
              <a:t>Cohn</a:t>
            </a:r>
            <a:r>
              <a:rPr lang="nb-NO" dirty="0"/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54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7422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7925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815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253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165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564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8853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928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7841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2E2FA-D822-41D5-8F09-BF3EF6CCC00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348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EA5358D1-6DED-0E52-0A41-ACFDB11BE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="" xmlns:a16="http://schemas.microsoft.com/office/drawing/2014/main" id="{27A97C99-FDAD-4A03-11A4-A120CAB14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696B2CA2-FA00-2D5D-2FBC-D110977BC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1F0BE843-F993-0656-831C-895F6E36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1A094C8A-F5F8-79D5-93E8-991C43473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655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3052F6FB-7AFA-86AC-CC55-411FED7B7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7BAE44D4-2A80-BF7D-0B60-4BF2EB35F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5C727DCB-C356-8BD3-84F2-A5256CE4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5591156A-EBDD-812A-784A-4F0F4CC9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95EB1E00-966F-B326-F8AB-78162BFD2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12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B6A7F17C-C818-2BC2-2A76-2415B840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686AD7D3-4DC8-A4D5-E31B-43D4B4380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459D1A85-E4D6-5055-737C-0AF92FB87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C94B6238-52B8-36EB-42DE-75B14A834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CB5FB7A7-B0F8-8233-C794-2DAAA437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11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36DFE2AA-4DE8-2B9A-ADF8-9ADFECB0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F974F20F-E4D1-3109-E44D-98582788E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B4A7B917-A740-B85E-8547-D9B484C89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8771BD0C-FC4A-8CE6-C722-ED2018D47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562F71A0-BA6B-A0AE-A59F-E375F8AE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76E8AC4A-05DC-9B2D-A299-F7949866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018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1CE6CF0C-A0A6-20E4-E1CB-F6586781B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DC51F9C2-8142-EF63-E83F-41A7EA7E6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E79942A7-12D7-6A8C-8869-B0F380B99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="" xmlns:a16="http://schemas.microsoft.com/office/drawing/2014/main" id="{61EFD1E3-E05E-ADA1-5A8E-3104177B1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="" xmlns:a16="http://schemas.microsoft.com/office/drawing/2014/main" id="{A787E424-D809-FA82-4EC4-C016A28D6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E88317A2-9DF9-3300-262E-E9863848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="" xmlns:a16="http://schemas.microsoft.com/office/drawing/2014/main" id="{6F0BD045-89DD-4D00-3D21-2A4DE82A4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="" xmlns:a16="http://schemas.microsoft.com/office/drawing/2014/main" id="{6ADD9D25-16F0-F509-06AB-F270BE57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24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46CB50F0-3E09-A409-AE2F-DADD59870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="" xmlns:a16="http://schemas.microsoft.com/office/drawing/2014/main" id="{915408FC-7C23-3A89-EF9E-CCA84A53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="" xmlns:a16="http://schemas.microsoft.com/office/drawing/2014/main" id="{69B93367-05AE-6D4A-C3DC-FD4AA4CFD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F37F3F88-6242-F966-FF45-E0FFFE14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41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="" xmlns:a16="http://schemas.microsoft.com/office/drawing/2014/main" id="{B71B9D03-371D-171E-6868-6915D2E67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32575447-998B-E0A0-AB7A-F07FA10A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="" xmlns:a16="http://schemas.microsoft.com/office/drawing/2014/main" id="{AA764A25-61B0-5186-AEC5-0C600A9FE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93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BC2113B3-2F09-E48B-2F26-B47DC77C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45F00F8B-1727-B9CE-15B0-4983DE0E0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="" xmlns:a16="http://schemas.microsoft.com/office/drawing/2014/main" id="{CE31C62B-F107-54E1-7349-98A125A8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E5A3DB48-19D1-1DF2-D706-8AAE5E77B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358FB6BA-4989-3062-7F09-33D1C24C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6B9F546B-476A-8B5A-E800-B85A0500A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8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C3ECEEF1-094E-B2CE-5952-A1009C13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="" xmlns:a16="http://schemas.microsoft.com/office/drawing/2014/main" id="{7E0C70D9-B7E6-EB02-E853-A12D54270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="" xmlns:a16="http://schemas.microsoft.com/office/drawing/2014/main" id="{5D4716F8-C035-2C94-98F5-D5BADEC68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9E866A68-80A0-C22C-976A-4854B5E88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9961CB2D-065A-5335-4841-560F4C48F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403DF487-7737-24B9-EC3B-D28B93EC1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90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990A968E-5B25-4269-3D6B-2A073D072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="" xmlns:a16="http://schemas.microsoft.com/office/drawing/2014/main" id="{634A3452-86BC-1101-4245-DC4AE4C39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754EB4F0-2F7C-6445-0A61-8514BDA9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7E2B7C70-0C0E-B4D0-2135-282FB4DE7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7631222A-61B1-5F22-F5BD-F621307C3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7255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="" xmlns:a16="http://schemas.microsoft.com/office/drawing/2014/main" id="{1AA39763-C77A-3217-96BF-7CD2B16D5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="" xmlns:a16="http://schemas.microsoft.com/office/drawing/2014/main" id="{FB44FA20-6F41-C9D7-E4D1-9E107D20D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6047770C-6C06-6D0A-CACD-5FD62C919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0562C4D0-61AA-EE5F-7ACE-F22B9420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678F80A1-0658-4344-71BF-A441F8078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068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="" xmlns:a16="http://schemas.microsoft.com/office/drawing/2014/main" id="{9D2D55B8-DF20-1D50-8428-C610CAD2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D7864068-A640-6268-CD36-93542411B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63C296DC-91D5-89AA-DE05-218F56E7F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A0703-B41C-411F-87FD-BD160E5C4BE3}" type="datetimeFigureOut">
              <a:rPr lang="nb-NO" smtClean="0"/>
              <a:t>01.07.2022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1ADE1FE9-1BB6-EC08-C522-A28D1F313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39FDA7BE-0686-C67B-5A38-E6D2A0583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E9CFB-1E19-4944-8BF3-A2CF137478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70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="" xmlns:a16="http://schemas.microsoft.com/office/drawing/2014/main" id="{F5BA8FC4-1DDE-F921-8F2F-230A68C146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9" t="3289" r="29726" b="1"/>
          <a:stretch/>
        </p:blipFill>
        <p:spPr>
          <a:xfrm rot="5400000">
            <a:off x="1666339" y="-1795432"/>
            <a:ext cx="8859320" cy="12192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="" xmlns:a16="http://schemas.microsoft.com/office/drawing/2014/main" id="{584EA182-D714-854C-51C2-4EDC6EBD8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895" y="624980"/>
            <a:ext cx="11316749" cy="1748570"/>
          </a:xfrm>
        </p:spPr>
        <p:txBody>
          <a:bodyPr>
            <a:normAutofit/>
          </a:bodyPr>
          <a:lstStyle/>
          <a:p>
            <a:r>
              <a:rPr lang="nb-NO" sz="8000" dirty="0" err="1">
                <a:solidFill>
                  <a:schemeClr val="bg1"/>
                </a:solidFill>
              </a:rPr>
              <a:t>Finding</a:t>
            </a:r>
            <a:r>
              <a:rPr lang="nb-NO" sz="8000" dirty="0">
                <a:solidFill>
                  <a:schemeClr val="bg1"/>
                </a:solidFill>
              </a:rPr>
              <a:t> </a:t>
            </a:r>
            <a:r>
              <a:rPr lang="nb-NO" sz="8000" dirty="0" err="1">
                <a:solidFill>
                  <a:schemeClr val="bg1"/>
                </a:solidFill>
              </a:rPr>
              <a:t>Common</a:t>
            </a:r>
            <a:r>
              <a:rPr lang="nb-NO" sz="8000" dirty="0">
                <a:solidFill>
                  <a:schemeClr val="bg1"/>
                </a:solidFill>
              </a:rPr>
              <a:t> </a:t>
            </a:r>
            <a:r>
              <a:rPr lang="nb-NO" sz="8000" dirty="0" err="1">
                <a:solidFill>
                  <a:schemeClr val="bg1"/>
                </a:solidFill>
              </a:rPr>
              <a:t>Ground</a:t>
            </a:r>
            <a:r>
              <a:rPr lang="nb-NO" sz="80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="" xmlns:a16="http://schemas.microsoft.com/office/drawing/2014/main" id="{68E21D5C-F626-3A47-C7E9-DFA542478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73" y="2373548"/>
            <a:ext cx="11406172" cy="5398851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Attempts at Rebuilding the Scandinavian Monetary Union</a:t>
            </a:r>
          </a:p>
          <a:p>
            <a:r>
              <a:rPr lang="en-GB" sz="36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 the </a:t>
            </a:r>
            <a:r>
              <a:rPr lang="en-GB" sz="36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36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nterwar Years</a:t>
            </a:r>
          </a:p>
          <a:p>
            <a:endParaRPr lang="en-GB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Gjermund Forfang Rongved, Associate Professor of Economic History</a:t>
            </a:r>
          </a:p>
          <a:p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Inland School of Business and Social sciences, Inland Norway University of Applied Sciences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C0C0C0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8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8233D991-323C-6313-C21A-15FFB031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="" xmlns:a16="http://schemas.microsoft.com/office/drawing/2014/main" id="{0DB15260-27B5-9B89-2C75-BA2D0E693E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9" t="2651" r="7113" b="584"/>
          <a:stretch/>
        </p:blipFill>
        <p:spPr>
          <a:xfrm rot="5400000">
            <a:off x="1594655" y="-1659100"/>
            <a:ext cx="9002692" cy="12192001"/>
          </a:xfrm>
        </p:spPr>
      </p:pic>
      <p:sp>
        <p:nvSpPr>
          <p:cNvPr id="6" name="Ellipse 5">
            <a:extLst>
              <a:ext uri="{FF2B5EF4-FFF2-40B4-BE49-F238E27FC236}">
                <a16:creationId xmlns="" xmlns:a16="http://schemas.microsoft.com/office/drawing/2014/main" id="{2C7A055A-F999-710F-2561-127577A17979}"/>
              </a:ext>
            </a:extLst>
          </p:cNvPr>
          <p:cNvSpPr/>
          <p:nvPr/>
        </p:nvSpPr>
        <p:spPr>
          <a:xfrm>
            <a:off x="1157681" y="3322039"/>
            <a:ext cx="2147581" cy="31708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="" xmlns:a16="http://schemas.microsoft.com/office/drawing/2014/main" id="{15EDAB4F-D461-617A-874C-9C5A24FF1F2C}"/>
              </a:ext>
            </a:extLst>
          </p:cNvPr>
          <p:cNvSpPr/>
          <p:nvPr/>
        </p:nvSpPr>
        <p:spPr>
          <a:xfrm>
            <a:off x="5519955" y="3607266"/>
            <a:ext cx="1417739" cy="2072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="" xmlns:a16="http://schemas.microsoft.com/office/drawing/2014/main" id="{205EE788-52E8-9F98-0E75-188CD2B4D6C6}"/>
              </a:ext>
            </a:extLst>
          </p:cNvPr>
          <p:cNvSpPr/>
          <p:nvPr/>
        </p:nvSpPr>
        <p:spPr>
          <a:xfrm>
            <a:off x="3390900" y="3531763"/>
            <a:ext cx="1790700" cy="23642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noFill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="" xmlns:a16="http://schemas.microsoft.com/office/drawing/2014/main" id="{FA836495-9744-E7B9-2111-7CC953E7853C}"/>
              </a:ext>
            </a:extLst>
          </p:cNvPr>
          <p:cNvSpPr/>
          <p:nvPr/>
        </p:nvSpPr>
        <p:spPr>
          <a:xfrm>
            <a:off x="9763387" y="3558986"/>
            <a:ext cx="1562100" cy="214758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noFill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="" xmlns:a16="http://schemas.microsoft.com/office/drawing/2014/main" id="{5DD89073-0661-3DBA-F29D-372FC1E9A663}"/>
              </a:ext>
            </a:extLst>
          </p:cNvPr>
          <p:cNvSpPr/>
          <p:nvPr/>
        </p:nvSpPr>
        <p:spPr>
          <a:xfrm>
            <a:off x="1238250" y="3429000"/>
            <a:ext cx="2000250" cy="29718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="" xmlns:a16="http://schemas.microsoft.com/office/drawing/2014/main" id="{E9C536A1-D025-CB7A-D073-C5CFD2224F46}"/>
              </a:ext>
            </a:extLst>
          </p:cNvPr>
          <p:cNvSpPr/>
          <p:nvPr/>
        </p:nvSpPr>
        <p:spPr>
          <a:xfrm>
            <a:off x="3486150" y="3607266"/>
            <a:ext cx="1590675" cy="220298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noFill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="" xmlns:a16="http://schemas.microsoft.com/office/drawing/2014/main" id="{19B88D09-9CE0-E917-15BC-4AD54077614C}"/>
              </a:ext>
            </a:extLst>
          </p:cNvPr>
          <p:cNvSpPr/>
          <p:nvPr/>
        </p:nvSpPr>
        <p:spPr>
          <a:xfrm>
            <a:off x="3576855" y="3706274"/>
            <a:ext cx="1395195" cy="2004967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noFill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="" xmlns:a16="http://schemas.microsoft.com/office/drawing/2014/main" id="{342FE0EA-D73E-6CE4-017E-B82F65EEDE60}"/>
              </a:ext>
            </a:extLst>
          </p:cNvPr>
          <p:cNvSpPr/>
          <p:nvPr/>
        </p:nvSpPr>
        <p:spPr>
          <a:xfrm>
            <a:off x="5591175" y="3674379"/>
            <a:ext cx="1247775" cy="1916796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="" xmlns:a16="http://schemas.microsoft.com/office/drawing/2014/main" id="{9A4901C9-B104-7FB9-D839-33C7B2CC52AF}"/>
              </a:ext>
            </a:extLst>
          </p:cNvPr>
          <p:cNvSpPr/>
          <p:nvPr/>
        </p:nvSpPr>
        <p:spPr>
          <a:xfrm>
            <a:off x="9687449" y="3467535"/>
            <a:ext cx="1713976" cy="2342715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noFill/>
            </a:endParaRPr>
          </a:p>
        </p:txBody>
      </p:sp>
      <p:pic>
        <p:nvPicPr>
          <p:cNvPr id="30" name="Grafikk 29" descr="Krone kontur">
            <a:extLst>
              <a:ext uri="{FF2B5EF4-FFF2-40B4-BE49-F238E27FC236}">
                <a16:creationId xmlns="" xmlns:a16="http://schemas.microsoft.com/office/drawing/2014/main" id="{54763BCC-0E26-4DC6-93B0-DB21D0231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9095" y="3572149"/>
            <a:ext cx="577067" cy="577067"/>
          </a:xfrm>
          <a:prstGeom prst="rect">
            <a:avLst/>
          </a:prstGeom>
        </p:spPr>
      </p:pic>
      <p:pic>
        <p:nvPicPr>
          <p:cNvPr id="31" name="Grafikk 30" descr="Krone kontur">
            <a:extLst>
              <a:ext uri="{FF2B5EF4-FFF2-40B4-BE49-F238E27FC236}">
                <a16:creationId xmlns="" xmlns:a16="http://schemas.microsoft.com/office/drawing/2014/main" id="{E25E5B4F-B2EF-9FB1-FC8C-158680F1FB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1027" y="3586516"/>
            <a:ext cx="577067" cy="577067"/>
          </a:xfrm>
          <a:prstGeom prst="rect">
            <a:avLst/>
          </a:prstGeom>
        </p:spPr>
      </p:pic>
      <p:pic>
        <p:nvPicPr>
          <p:cNvPr id="41" name="Grafikk 40" descr="psykisk helse kontur">
            <a:extLst>
              <a:ext uri="{FF2B5EF4-FFF2-40B4-BE49-F238E27FC236}">
                <a16:creationId xmlns="" xmlns:a16="http://schemas.microsoft.com/office/drawing/2014/main" id="{07C5CB43-6737-9433-3D71-C95A38F181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1425" y="3618363"/>
            <a:ext cx="666924" cy="6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9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2ECFFE1F-A6DF-6BC5-002A-36261A1C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three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questions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F0AD9D40-3CFF-11A5-6170-ABEA94E1B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484" y="1825625"/>
            <a:ext cx="10673316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How </a:t>
            </a:r>
            <a:r>
              <a:rPr lang="nb-NO" dirty="0" err="1"/>
              <a:t>did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Scandinavian </a:t>
            </a:r>
            <a:r>
              <a:rPr lang="nb-NO" dirty="0" err="1"/>
              <a:t>central</a:t>
            </a:r>
            <a:r>
              <a:rPr lang="nb-NO" dirty="0"/>
              <a:t> banks </a:t>
            </a:r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prospects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re-</a:t>
            </a:r>
            <a:r>
              <a:rPr lang="nb-NO" dirty="0" err="1"/>
              <a:t>establishing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Scandinavian </a:t>
            </a:r>
            <a:r>
              <a:rPr lang="nb-NO" dirty="0" err="1"/>
              <a:t>Monetary</a:t>
            </a:r>
            <a:r>
              <a:rPr lang="nb-NO" dirty="0"/>
              <a:t> Union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interwar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perspective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central</a:t>
            </a:r>
            <a:r>
              <a:rPr lang="nb-NO" dirty="0"/>
              <a:t> bank </a:t>
            </a:r>
            <a:r>
              <a:rPr lang="nb-NO" dirty="0" err="1"/>
              <a:t>independence</a:t>
            </a:r>
            <a:r>
              <a:rPr lang="nb-NO" dirty="0"/>
              <a:t>: </a:t>
            </a:r>
            <a:r>
              <a:rPr lang="nb-NO" dirty="0" err="1"/>
              <a:t>Was</a:t>
            </a:r>
            <a:r>
              <a:rPr lang="nb-NO" dirty="0"/>
              <a:t> it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central</a:t>
            </a:r>
            <a:r>
              <a:rPr lang="nb-NO" dirty="0"/>
              <a:t> banks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governments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advocates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re-</a:t>
            </a:r>
            <a:r>
              <a:rPr lang="nb-NO" dirty="0" err="1"/>
              <a:t>establishing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Scandinavian </a:t>
            </a:r>
            <a:r>
              <a:rPr lang="nb-NO" dirty="0" err="1"/>
              <a:t>Monetary</a:t>
            </a:r>
            <a:r>
              <a:rPr lang="nb-NO" dirty="0"/>
              <a:t> Union?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perspective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isolationism</a:t>
            </a:r>
            <a:r>
              <a:rPr lang="nb-NO" dirty="0"/>
              <a:t> vs. </a:t>
            </a:r>
            <a:r>
              <a:rPr lang="nb-NO" dirty="0" err="1"/>
              <a:t>cooperation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interwar</a:t>
            </a:r>
            <a:r>
              <a:rPr lang="nb-NO" dirty="0"/>
              <a:t> </a:t>
            </a:r>
            <a:r>
              <a:rPr lang="nb-NO" dirty="0" err="1"/>
              <a:t>years</a:t>
            </a:r>
            <a:r>
              <a:rPr lang="nb-NO" dirty="0"/>
              <a:t>, and </a:t>
            </a:r>
            <a:r>
              <a:rPr lang="nb-NO" dirty="0" err="1"/>
              <a:t>small</a:t>
            </a:r>
            <a:r>
              <a:rPr lang="nb-NO" dirty="0"/>
              <a:t> </a:t>
            </a:r>
            <a:r>
              <a:rPr lang="nb-NO" dirty="0" err="1"/>
              <a:t>states</a:t>
            </a:r>
            <a:r>
              <a:rPr lang="nb-NO" dirty="0"/>
              <a:t> vs. Great Power </a:t>
            </a:r>
            <a:r>
              <a:rPr lang="nb-NO" dirty="0" err="1"/>
              <a:t>influence</a:t>
            </a:r>
            <a:r>
              <a:rPr lang="nb-NO" dirty="0"/>
              <a:t> more </a:t>
            </a:r>
            <a:r>
              <a:rPr lang="nb-NO" dirty="0" err="1"/>
              <a:t>generally</a:t>
            </a:r>
            <a:r>
              <a:rPr lang="nb-NO" dirty="0"/>
              <a:t>: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small</a:t>
            </a:r>
            <a:r>
              <a:rPr lang="nb-NO" dirty="0"/>
              <a:t> Scandinavian </a:t>
            </a:r>
            <a:r>
              <a:rPr lang="nb-NO" dirty="0" err="1"/>
              <a:t>countries</a:t>
            </a:r>
            <a:r>
              <a:rPr lang="nb-NO" dirty="0"/>
              <a:t> </a:t>
            </a:r>
            <a:r>
              <a:rPr lang="nb-NO" dirty="0" err="1"/>
              <a:t>merely</a:t>
            </a:r>
            <a:r>
              <a:rPr lang="nb-NO" dirty="0"/>
              <a:t> </a:t>
            </a:r>
            <a:r>
              <a:rPr lang="nb-NO" dirty="0" err="1"/>
              <a:t>followers</a:t>
            </a:r>
            <a:r>
              <a:rPr lang="nb-NO" dirty="0"/>
              <a:t>? (Or: H</a:t>
            </a:r>
            <a:r>
              <a:rPr lang="en-GB" dirty="0"/>
              <a:t>ow we are to understand the discrepancy between national economic autonomy, Scandinavian cooperation, and the need to follow the great power lead?)</a:t>
            </a:r>
            <a:endParaRPr lang="nb-NO" dirty="0"/>
          </a:p>
        </p:txBody>
      </p:sp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="" xmlns:a16="http://schemas.microsoft.com/office/drawing/2014/main" id="{A73058D0-0EB0-8BA6-98A0-6008469E28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5" b="5907"/>
          <a:stretch/>
        </p:blipFill>
        <p:spPr>
          <a:xfrm>
            <a:off x="680484" y="0"/>
            <a:ext cx="10673315" cy="69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9" name="Rectangle 5148">
            <a:extLst>
              <a:ext uri="{FF2B5EF4-FFF2-40B4-BE49-F238E27FC236}">
                <a16:creationId xmlns="" xmlns:a16="http://schemas.microsoft.com/office/drawing/2014/main" id="{04812C46-200A-4DEB-A05E-3ED6C68C23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="" xmlns:a16="http://schemas.microsoft.com/office/drawing/2014/main" id="{30B805ED-B960-E9EE-A096-A3A5E9B5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87683"/>
            <a:ext cx="4406390" cy="1269743"/>
          </a:xfrm>
        </p:spPr>
        <p:txBody>
          <a:bodyPr>
            <a:normAutofit/>
          </a:bodyPr>
          <a:lstStyle/>
          <a:p>
            <a:r>
              <a:rPr lang="nb-NO" sz="4000" dirty="0" err="1"/>
              <a:t>Why</a:t>
            </a:r>
            <a:r>
              <a:rPr lang="nb-NO" sz="4000" dirty="0"/>
              <a:t> </a:t>
            </a:r>
            <a:r>
              <a:rPr lang="nb-NO" sz="4000" dirty="0" err="1"/>
              <a:t>this</a:t>
            </a:r>
            <a:r>
              <a:rPr lang="nb-NO" sz="4000" dirty="0"/>
              <a:t> </a:t>
            </a:r>
            <a:r>
              <a:rPr lang="nb-NO" sz="4000" dirty="0" err="1"/>
              <a:t>question</a:t>
            </a:r>
            <a:r>
              <a:rPr lang="nb-NO" sz="4000" dirty="0"/>
              <a:t>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7535FFCA-8417-DE43-2367-B6AD74B6D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r="33944" b="-1"/>
          <a:stretch/>
        </p:blipFill>
        <p:spPr bwMode="auto">
          <a:xfrm>
            <a:off x="0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69CDDABB-1546-9E83-2379-91984441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1111" y="1574801"/>
            <a:ext cx="4406389" cy="1412119"/>
          </a:xfrm>
        </p:spPr>
        <p:txBody>
          <a:bodyPr>
            <a:normAutofit/>
          </a:bodyPr>
          <a:lstStyle/>
          <a:p>
            <a:r>
              <a:rPr lang="nb-NO" sz="2000" dirty="0"/>
              <a:t>Lots </a:t>
            </a:r>
            <a:r>
              <a:rPr lang="nb-NO" sz="2000" dirty="0" err="1"/>
              <a:t>of</a:t>
            </a:r>
            <a:r>
              <a:rPr lang="nb-NO" sz="2000" dirty="0"/>
              <a:t> material 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archives</a:t>
            </a:r>
            <a:endParaRPr lang="nb-NO" sz="2000" dirty="0"/>
          </a:p>
          <a:p>
            <a:r>
              <a:rPr lang="nb-NO" sz="2000" dirty="0" err="1"/>
              <a:t>But</a:t>
            </a:r>
            <a:r>
              <a:rPr lang="nb-NO" sz="2000" dirty="0"/>
              <a:t> </a:t>
            </a:r>
            <a:r>
              <a:rPr lang="nb-NO" sz="2000" dirty="0" err="1"/>
              <a:t>theme</a:t>
            </a:r>
            <a:r>
              <a:rPr lang="nb-NO" sz="2000" dirty="0"/>
              <a:t> more or less non-</a:t>
            </a:r>
            <a:r>
              <a:rPr lang="nb-NO" sz="2000" dirty="0" err="1"/>
              <a:t>existent</a:t>
            </a:r>
            <a:r>
              <a:rPr lang="nb-NO" sz="2000" dirty="0"/>
              <a:t> in Central bank </a:t>
            </a:r>
            <a:r>
              <a:rPr lang="nb-NO" sz="2000" dirty="0" err="1"/>
              <a:t>literature</a:t>
            </a:r>
            <a:r>
              <a:rPr lang="nb-NO" sz="2000" dirty="0"/>
              <a:t> and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Scandinavian </a:t>
            </a:r>
            <a:r>
              <a:rPr lang="nb-NO" sz="2000" dirty="0" err="1"/>
              <a:t>Monetary</a:t>
            </a:r>
            <a:r>
              <a:rPr lang="nb-NO" sz="2000" dirty="0"/>
              <a:t> Union (SMU)</a:t>
            </a:r>
          </a:p>
        </p:txBody>
      </p:sp>
      <p:sp>
        <p:nvSpPr>
          <p:cNvPr id="19" name="Tittel 1">
            <a:extLst>
              <a:ext uri="{FF2B5EF4-FFF2-40B4-BE49-F238E27FC236}">
                <a16:creationId xmlns="" xmlns:a16="http://schemas.microsoft.com/office/drawing/2014/main" id="{210C0716-4902-5CC6-825C-73E7444C531C}"/>
              </a:ext>
            </a:extLst>
          </p:cNvPr>
          <p:cNvSpPr txBox="1">
            <a:spLocks/>
          </p:cNvSpPr>
          <p:nvPr/>
        </p:nvSpPr>
        <p:spPr>
          <a:xfrm>
            <a:off x="7531610" y="3429000"/>
            <a:ext cx="4406390" cy="1269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 err="1"/>
              <a:t>What</a:t>
            </a:r>
            <a:r>
              <a:rPr lang="nb-NO" sz="4000" dirty="0"/>
              <a:t> has </a:t>
            </a:r>
            <a:r>
              <a:rPr lang="nb-NO" sz="4000" dirty="0" err="1"/>
              <a:t>been</a:t>
            </a:r>
            <a:r>
              <a:rPr lang="nb-NO" sz="4000" dirty="0"/>
              <a:t> </a:t>
            </a:r>
            <a:r>
              <a:rPr lang="nb-NO" sz="4000" dirty="0" err="1"/>
              <a:t>written</a:t>
            </a:r>
            <a:r>
              <a:rPr lang="nb-NO" sz="4000" dirty="0"/>
              <a:t>?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="" xmlns:a16="http://schemas.microsoft.com/office/drawing/2014/main" id="{780DBCF0-2445-62C8-C703-429324439947}"/>
              </a:ext>
            </a:extLst>
          </p:cNvPr>
          <p:cNvSpPr txBox="1">
            <a:spLocks/>
          </p:cNvSpPr>
          <p:nvPr/>
        </p:nvSpPr>
        <p:spPr>
          <a:xfrm>
            <a:off x="7341110" y="4960863"/>
            <a:ext cx="4406389" cy="1412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200" dirty="0"/>
              <a:t>SMU </a:t>
            </a:r>
            <a:r>
              <a:rPr lang="nb-NO" sz="2200" dirty="0" err="1"/>
              <a:t>literature</a:t>
            </a:r>
            <a:r>
              <a:rPr lang="nb-NO" sz="2200" dirty="0"/>
              <a:t>: </a:t>
            </a:r>
            <a:r>
              <a:rPr lang="nb-NO" sz="2200" dirty="0" err="1"/>
              <a:t>preoccupied</a:t>
            </a:r>
            <a:r>
              <a:rPr lang="nb-NO" sz="2200" dirty="0"/>
              <a:t> </a:t>
            </a:r>
            <a:r>
              <a:rPr lang="nb-NO" sz="2200" dirty="0" err="1"/>
              <a:t>with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golden</a:t>
            </a:r>
            <a:r>
              <a:rPr lang="nb-NO" sz="2200" dirty="0"/>
              <a:t> </a:t>
            </a:r>
            <a:r>
              <a:rPr lang="nb-NO" sz="2200" dirty="0" err="1"/>
              <a:t>years</a:t>
            </a:r>
            <a:r>
              <a:rPr lang="nb-NO" sz="2200" dirty="0"/>
              <a:t> (1873-1914)</a:t>
            </a:r>
          </a:p>
          <a:p>
            <a:r>
              <a:rPr lang="nb-NO" sz="2200" dirty="0"/>
              <a:t>Central bank </a:t>
            </a:r>
            <a:r>
              <a:rPr lang="nb-NO" sz="2200" dirty="0" err="1"/>
              <a:t>literature</a:t>
            </a:r>
            <a:r>
              <a:rPr lang="nb-NO" sz="2200" dirty="0"/>
              <a:t> </a:t>
            </a:r>
            <a:r>
              <a:rPr lang="nb-NO" sz="2200" dirty="0" err="1"/>
              <a:t>on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interwar</a:t>
            </a:r>
            <a:r>
              <a:rPr lang="nb-NO" sz="2200" dirty="0"/>
              <a:t> </a:t>
            </a:r>
            <a:r>
              <a:rPr lang="nb-NO" sz="2200" dirty="0" err="1"/>
              <a:t>years</a:t>
            </a:r>
            <a:r>
              <a:rPr lang="nb-NO" sz="2200" dirty="0"/>
              <a:t>: </a:t>
            </a:r>
            <a:r>
              <a:rPr lang="nb-NO" sz="2200" dirty="0" err="1"/>
              <a:t>methodological</a:t>
            </a:r>
            <a:r>
              <a:rPr lang="nb-NO" sz="2200" dirty="0"/>
              <a:t> </a:t>
            </a:r>
            <a:r>
              <a:rPr lang="nb-NO" sz="2200" dirty="0" err="1"/>
              <a:t>nationalism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80506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3" name="Rectangle 2082">
            <a:extLst>
              <a:ext uri="{FF2B5EF4-FFF2-40B4-BE49-F238E27FC236}">
                <a16:creationId xmlns="" xmlns:a16="http://schemas.microsoft.com/office/drawing/2014/main" id="{7A203437-703A-4E00-A8C0-91D328D6C7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423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20 Krone Norway Gold Oscar II of Sweden (1829-1907)">
            <a:extLst>
              <a:ext uri="{FF2B5EF4-FFF2-40B4-BE49-F238E27FC236}">
                <a16:creationId xmlns="" xmlns:a16="http://schemas.microsoft.com/office/drawing/2014/main" id="{5B094FDE-1C9D-2ECB-7690-EA7F39DF2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" b="6576"/>
          <a:stretch/>
        </p:blipFill>
        <p:spPr bwMode="auto">
          <a:xfrm>
            <a:off x="5274038" y="-8482"/>
            <a:ext cx="6358448" cy="280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5" name="Rectangle 2084">
            <a:extLst>
              <a:ext uri="{FF2B5EF4-FFF2-40B4-BE49-F238E27FC236}">
                <a16:creationId xmlns="" xmlns:a16="http://schemas.microsoft.com/office/drawing/2014/main" id="{CD84038B-4A56-439B-A184-79B2D45066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2762729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2050" name="Picture 2" descr="Was there ever a plan to unite Scandinavia into one country (not counting  the Kalmar Union)? - Quora">
            <a:extLst>
              <a:ext uri="{FF2B5EF4-FFF2-40B4-BE49-F238E27FC236}">
                <a16:creationId xmlns="" xmlns:a16="http://schemas.microsoft.com/office/drawing/2014/main" id="{021BFC4E-4378-ACD4-B54E-D1F658C2E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" r="2" b="290"/>
          <a:stretch/>
        </p:blipFill>
        <p:spPr bwMode="auto">
          <a:xfrm>
            <a:off x="-161903" y="4840"/>
            <a:ext cx="4717135" cy="68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574FA6C2-4A25-A72D-39CB-612CE0B3E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147" y="3151991"/>
            <a:ext cx="7164109" cy="348103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1800" kern="1200" dirty="0">
                <a:latin typeface="+mn-lt"/>
                <a:ea typeface="+mn-ea"/>
                <a:cs typeface="+mn-cs"/>
              </a:rPr>
              <a:t>Established in 1873/75</a:t>
            </a:r>
            <a:r>
              <a:rPr lang="en-US" sz="1800" dirty="0"/>
              <a:t>: </a:t>
            </a:r>
            <a:r>
              <a:rPr lang="en-US" sz="1800" kern="1200" dirty="0">
                <a:latin typeface="+mn-lt"/>
                <a:ea typeface="+mn-ea"/>
                <a:cs typeface="+mn-cs"/>
              </a:rPr>
              <a:t>Scandinavian Coin Convention</a:t>
            </a:r>
          </a:p>
          <a:p>
            <a:pPr marL="0" indent="0">
              <a:buNone/>
            </a:pPr>
            <a:r>
              <a:rPr lang="en-US" sz="1800" dirty="0" err="1"/>
              <a:t>Scandinavianism</a:t>
            </a:r>
            <a:r>
              <a:rPr lang="en-US" sz="1800" dirty="0"/>
              <a:t>, universalism, internationalism – and politics + economics</a:t>
            </a:r>
            <a:endParaRPr lang="en-US" sz="18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1800" dirty="0"/>
              <a:t>Three currencies (</a:t>
            </a:r>
            <a:r>
              <a:rPr lang="en-US" sz="1800" i="1" dirty="0"/>
              <a:t>krone</a:t>
            </a:r>
            <a:r>
              <a:rPr lang="en-US" sz="1800" dirty="0"/>
              <a:t>/</a:t>
            </a:r>
            <a:r>
              <a:rPr lang="en-US" sz="1800" i="1" dirty="0"/>
              <a:t>krona</a:t>
            </a:r>
            <a:r>
              <a:rPr lang="en-US" sz="1800" dirty="0"/>
              <a:t>) – fixed exchange rates</a:t>
            </a:r>
          </a:p>
          <a:p>
            <a:pPr marL="0" indent="0">
              <a:buNone/>
            </a:pPr>
            <a:r>
              <a:rPr lang="en-US" sz="1800" dirty="0"/>
              <a:t>Gold Standard – main coins 20 and 10 kroner gold (+ non-gold small coins)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u="sng" dirty="0"/>
              <a:t>Substantial development after 1873/75:</a:t>
            </a:r>
          </a:p>
          <a:p>
            <a:pPr marL="0" indent="0">
              <a:buNone/>
            </a:pPr>
            <a:r>
              <a:rPr lang="en-US" sz="1800" dirty="0"/>
              <a:t>In 1881/1885: bank accounts, and agreement with unlimited feeless drafts at par value</a:t>
            </a:r>
          </a:p>
          <a:p>
            <a:pPr marL="0" indent="0">
              <a:buNone/>
            </a:pPr>
            <a:r>
              <a:rPr lang="en-US" sz="1800" dirty="0"/>
              <a:t>In 1894/1901: accepting each other bank notes at par value</a:t>
            </a:r>
          </a:p>
          <a:p>
            <a:pPr marL="0" indent="0">
              <a:buNone/>
            </a:pPr>
            <a:r>
              <a:rPr lang="en-US" sz="1800" dirty="0"/>
              <a:t>Minor setback in 1905 – but was soon fixed.</a:t>
            </a:r>
          </a:p>
          <a:p>
            <a:pPr marL="0" indent="0">
              <a:buNone/>
            </a:pPr>
            <a:r>
              <a:rPr lang="en-US" sz="1800" dirty="0"/>
              <a:t>Major disruption in 1914 when gold convertibility was suspended</a:t>
            </a:r>
          </a:p>
        </p:txBody>
      </p:sp>
      <p:sp>
        <p:nvSpPr>
          <p:cNvPr id="2087" name="Rectangle 2086">
            <a:extLst>
              <a:ext uri="{FF2B5EF4-FFF2-40B4-BE49-F238E27FC236}">
                <a16:creationId xmlns="" xmlns:a16="http://schemas.microsoft.com/office/drawing/2014/main" id="{4F96EE13-2C4D-4262-812E-DDE5FC35F0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115823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="" xmlns:a16="http://schemas.microsoft.com/office/drawing/2014/main" id="{E5FABEFF-6478-29A0-1C04-5552F4C7F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545" y="-1"/>
            <a:ext cx="4565779" cy="137697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was the Scandinavian Monetary Union?</a:t>
            </a:r>
          </a:p>
        </p:txBody>
      </p:sp>
    </p:spTree>
    <p:extLst>
      <p:ext uri="{BB962C8B-B14F-4D97-AF65-F5344CB8AC3E}">
        <p14:creationId xmlns:p14="http://schemas.microsoft.com/office/powerpoint/2010/main" val="2444825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430D857F-7DF2-FACF-0BDA-D447785FA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5" y="463800"/>
            <a:ext cx="4428563" cy="2897163"/>
          </a:xfrm>
        </p:spPr>
        <p:txBody>
          <a:bodyPr>
            <a:normAutofit fontScale="90000"/>
          </a:bodyPr>
          <a:lstStyle/>
          <a:p>
            <a:r>
              <a:rPr lang="nb-NO" dirty="0"/>
              <a:t>Scandinavian Central Bank Meetings – a «</a:t>
            </a:r>
            <a:r>
              <a:rPr lang="nb-NO" dirty="0" err="1"/>
              <a:t>quantitative</a:t>
            </a:r>
            <a:r>
              <a:rPr lang="nb-NO" dirty="0"/>
              <a:t>» </a:t>
            </a:r>
            <a:r>
              <a:rPr lang="nb-NO" dirty="0" err="1"/>
              <a:t>view</a:t>
            </a:r>
            <a:endParaRPr lang="nb-NO" dirty="0"/>
          </a:p>
        </p:txBody>
      </p:sp>
      <p:graphicFrame>
        <p:nvGraphicFramePr>
          <p:cNvPr id="10" name="Plassholder for innhold 9">
            <a:extLst>
              <a:ext uri="{FF2B5EF4-FFF2-40B4-BE49-F238E27FC236}">
                <a16:creationId xmlns="" xmlns:a16="http://schemas.microsoft.com/office/drawing/2014/main" id="{40C261EF-02B2-2183-33C4-6140F2B544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863979"/>
              </p:ext>
            </p:extLst>
          </p:nvPr>
        </p:nvGraphicFramePr>
        <p:xfrm>
          <a:off x="4582757" y="201169"/>
          <a:ext cx="7609244" cy="642432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78301">
                  <a:extLst>
                    <a:ext uri="{9D8B030D-6E8A-4147-A177-3AD203B41FA5}">
                      <a16:colId xmlns="" xmlns:a16="http://schemas.microsoft.com/office/drawing/2014/main" val="3544102972"/>
                    </a:ext>
                  </a:extLst>
                </a:gridCol>
                <a:gridCol w="1872353">
                  <a:extLst>
                    <a:ext uri="{9D8B030D-6E8A-4147-A177-3AD203B41FA5}">
                      <a16:colId xmlns="" xmlns:a16="http://schemas.microsoft.com/office/drawing/2014/main" val="2055577185"/>
                    </a:ext>
                  </a:extLst>
                </a:gridCol>
                <a:gridCol w="2799722">
                  <a:extLst>
                    <a:ext uri="{9D8B030D-6E8A-4147-A177-3AD203B41FA5}">
                      <a16:colId xmlns="" xmlns:a16="http://schemas.microsoft.com/office/drawing/2014/main" val="3282555924"/>
                    </a:ext>
                  </a:extLst>
                </a:gridCol>
                <a:gridCol w="1193132">
                  <a:extLst>
                    <a:ext uri="{9D8B030D-6E8A-4147-A177-3AD203B41FA5}">
                      <a16:colId xmlns="" xmlns:a16="http://schemas.microsoft.com/office/drawing/2014/main" val="3915265557"/>
                    </a:ext>
                  </a:extLst>
                </a:gridCol>
                <a:gridCol w="1165736">
                  <a:extLst>
                    <a:ext uri="{9D8B030D-6E8A-4147-A177-3AD203B41FA5}">
                      <a16:colId xmlns="" xmlns:a16="http://schemas.microsoft.com/office/drawing/2014/main" val="1841936136"/>
                    </a:ext>
                  </a:extLst>
                </a:gridCol>
              </a:tblGrid>
              <a:tr h="186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 err="1">
                          <a:effectLst/>
                        </a:rPr>
                        <a:t>Year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</a:rPr>
                        <a:t>Type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Cause/theme [to be filled in later]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</a:rPr>
                        <a:t>Location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Date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3652378044"/>
                  </a:ext>
                </a:extLst>
              </a:tr>
              <a:tr h="89341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82575" algn="l"/>
                        </a:tabLs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1918</a:t>
                      </a: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Official conference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Stockholm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Gothenburg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Stockholm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Copenhagen</a:t>
                      </a: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23.-24. </a:t>
                      </a: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</a:t>
                      </a: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17.-19. </a:t>
                      </a: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8.-9. May</a:t>
                      </a: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3089718163"/>
                  </a:ext>
                </a:extLst>
              </a:tr>
              <a:tr h="2203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1918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Oslo*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25.-26 Oct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1585978882"/>
                  </a:ext>
                </a:extLst>
              </a:tr>
              <a:tr h="24091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1918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Official conference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Stockholm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November?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1149141412"/>
                  </a:ext>
                </a:extLst>
              </a:tr>
              <a:tr h="2203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1920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Copenhagen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9.-11. Feb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3022910814"/>
                  </a:ext>
                </a:extLst>
              </a:tr>
              <a:tr h="2203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1920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Oslo*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23.-25. Feb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1540594617"/>
                  </a:ext>
                </a:extLst>
              </a:tr>
              <a:tr h="2203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1921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</a:t>
                      </a: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?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Feb.?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733691752"/>
                  </a:ext>
                </a:extLst>
              </a:tr>
              <a:tr h="2203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1921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</a:t>
                      </a: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Stockholm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12.-13. Nov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3559171696"/>
                  </a:ext>
                </a:extLst>
              </a:tr>
              <a:tr h="2203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1921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</a:t>
                      </a:r>
                      <a:r>
                        <a:rPr lang="nb-NO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Oslo*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13.-15. Dec</a:t>
                      </a:r>
                      <a:endParaRPr lang="nb-NO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3348577374"/>
                  </a:ext>
                </a:extLst>
              </a:tr>
              <a:tr h="2112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1923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Official conference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Oslo*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29.-31. </a:t>
                      </a:r>
                      <a:r>
                        <a:rPr lang="nb-NO" sz="1400" dirty="0" err="1">
                          <a:effectLst/>
                        </a:rPr>
                        <a:t>Oct</a:t>
                      </a:r>
                      <a:endParaRPr lang="nb-NO" sz="1400" dirty="0">
                        <a:effectLst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3872156069"/>
                  </a:ext>
                </a:extLst>
              </a:tr>
              <a:tr h="352607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1923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1924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1925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1928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1929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1931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1931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1932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1933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1935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1936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1937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1938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1938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1939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1939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SMU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  <a:endParaRPr lang="nb-N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Nordic meeting</a:t>
                      </a: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Stockholm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Copenhagen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Oslo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Stockholm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Gothenburg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Copenhagen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Stockholm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Oslo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Stockholm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Copenhagen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Oslo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Helsinki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Basel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Stockholm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Basel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Copenhagen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14.-15. Dec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12.-13. Oct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23.-24. Oct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7.-9. Dec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22.-23. Nov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21.-22. Feb.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27. Sep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22.-23. Oct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24.-25. May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25. Feb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25.-26. Oct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27.-28. Sept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10. May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17.-18. Dec.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9. May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14.-15. Oct</a:t>
                      </a:r>
                      <a:endParaRPr lang="nb-N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37" marR="43037" marT="0" marB="0"/>
                </a:tc>
                <a:extLst>
                  <a:ext uri="{0D108BD9-81ED-4DB2-BD59-A6C34878D82A}">
                    <a16:rowId xmlns="" xmlns:a16="http://schemas.microsoft.com/office/drawing/2014/main" val="1056164951"/>
                  </a:ext>
                </a:extLst>
              </a:tr>
            </a:tbl>
          </a:graphicData>
        </a:graphic>
      </p:graphicFrame>
      <p:sp>
        <p:nvSpPr>
          <p:cNvPr id="11" name="Plassholder for innhold 2">
            <a:extLst>
              <a:ext uri="{FF2B5EF4-FFF2-40B4-BE49-F238E27FC236}">
                <a16:creationId xmlns="" xmlns:a16="http://schemas.microsoft.com/office/drawing/2014/main" id="{3486DD1F-0582-7ACE-72E3-AC446767B905}"/>
              </a:ext>
            </a:extLst>
          </p:cNvPr>
          <p:cNvSpPr txBox="1">
            <a:spLocks/>
          </p:cNvSpPr>
          <p:nvPr/>
        </p:nvSpPr>
        <p:spPr>
          <a:xfrm>
            <a:off x="326317" y="3126938"/>
            <a:ext cx="4084318" cy="26571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No </a:t>
            </a:r>
            <a:r>
              <a:rPr lang="nb-NO" dirty="0" err="1"/>
              <a:t>meetings</a:t>
            </a:r>
            <a:r>
              <a:rPr lang="nb-NO" dirty="0"/>
              <a:t> pre 1914</a:t>
            </a:r>
          </a:p>
          <a:p>
            <a:r>
              <a:rPr lang="nb-NO" dirty="0" err="1"/>
              <a:t>Approx</a:t>
            </a:r>
            <a:r>
              <a:rPr lang="nb-NO" dirty="0"/>
              <a:t>. 30 </a:t>
            </a:r>
            <a:r>
              <a:rPr lang="nb-NO" dirty="0" err="1"/>
              <a:t>meetings</a:t>
            </a:r>
            <a:r>
              <a:rPr lang="nb-NO" dirty="0"/>
              <a:t>, 25 in </a:t>
            </a:r>
            <a:r>
              <a:rPr lang="nb-NO" dirty="0" err="1"/>
              <a:t>interwar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r>
              <a:rPr lang="nb-NO" dirty="0"/>
              <a:t>SMU </a:t>
            </a:r>
            <a:r>
              <a:rPr lang="nb-NO" dirty="0" err="1"/>
              <a:t>meetings</a:t>
            </a:r>
            <a:endParaRPr lang="nb-NO" dirty="0"/>
          </a:p>
          <a:p>
            <a:r>
              <a:rPr lang="nb-NO" dirty="0"/>
              <a:t>«Nordic </a:t>
            </a:r>
            <a:r>
              <a:rPr lang="nb-NO" dirty="0" err="1"/>
              <a:t>meetings</a:t>
            </a:r>
            <a:r>
              <a:rPr lang="nb-NO" dirty="0"/>
              <a:t>» in 1930’s</a:t>
            </a:r>
          </a:p>
          <a:p>
            <a:r>
              <a:rPr lang="nb-NO" dirty="0"/>
              <a:t>A </a:t>
            </a:r>
            <a:r>
              <a:rPr lang="nb-NO" dirty="0" err="1"/>
              <a:t>handful</a:t>
            </a:r>
            <a:r>
              <a:rPr lang="nb-NO" dirty="0"/>
              <a:t> «</a:t>
            </a:r>
            <a:r>
              <a:rPr lang="nb-NO" dirty="0" err="1"/>
              <a:t>Official</a:t>
            </a:r>
            <a:r>
              <a:rPr lang="nb-NO" dirty="0"/>
              <a:t> </a:t>
            </a:r>
            <a:r>
              <a:rPr lang="nb-NO" dirty="0" err="1"/>
              <a:t>conferences</a:t>
            </a:r>
            <a:r>
              <a:rPr lang="nb-NO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004968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B139101A-4F47-FDDF-967F-6949EE58D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7" y="301625"/>
            <a:ext cx="6491514" cy="1325563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problems re-</a:t>
            </a:r>
            <a:r>
              <a:rPr lang="nb-NO" dirty="0" err="1"/>
              <a:t>establishing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union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First World </a:t>
            </a:r>
            <a:r>
              <a:rPr lang="nb-NO" dirty="0" err="1"/>
              <a:t>War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CDFC3289-C454-B762-54BC-A24C4DC748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886" y="2162629"/>
            <a:ext cx="6491514" cy="4513942"/>
          </a:xfrm>
        </p:spPr>
        <p:txBody>
          <a:bodyPr>
            <a:normAutofit lnSpcReduction="10000"/>
          </a:bodyPr>
          <a:lstStyle/>
          <a:p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relations</a:t>
            </a:r>
            <a:endParaRPr lang="nb-NO" dirty="0"/>
          </a:p>
          <a:p>
            <a:r>
              <a:rPr lang="nb-NO" dirty="0"/>
              <a:t>Exchange rate </a:t>
            </a:r>
            <a:r>
              <a:rPr lang="nb-NO" dirty="0" err="1"/>
              <a:t>discrepancies</a:t>
            </a:r>
            <a:endParaRPr lang="nb-NO" dirty="0"/>
          </a:p>
          <a:p>
            <a:r>
              <a:rPr lang="nb-NO" dirty="0" err="1"/>
              <a:t>Uncertainty</a:t>
            </a:r>
            <a:r>
              <a:rPr lang="nb-NO" dirty="0"/>
              <a:t> </a:t>
            </a:r>
            <a:r>
              <a:rPr lang="nb-NO" dirty="0" err="1"/>
              <a:t>concerning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gold standard</a:t>
            </a:r>
          </a:p>
          <a:p>
            <a:r>
              <a:rPr lang="nb-NO" dirty="0"/>
              <a:t>National </a:t>
            </a:r>
            <a:r>
              <a:rPr lang="nb-NO" dirty="0" err="1"/>
              <a:t>economic</a:t>
            </a:r>
            <a:r>
              <a:rPr lang="nb-NO" dirty="0"/>
              <a:t> problems</a:t>
            </a:r>
          </a:p>
          <a:p>
            <a:endParaRPr lang="nb-NO" dirty="0"/>
          </a:p>
          <a:p>
            <a:r>
              <a:rPr lang="nb-NO" dirty="0"/>
              <a:t>Scandinavian </a:t>
            </a:r>
            <a:r>
              <a:rPr lang="nb-NO" dirty="0" err="1"/>
              <a:t>Coin</a:t>
            </a:r>
            <a:r>
              <a:rPr lang="nb-NO" dirty="0"/>
              <a:t> Convention</a:t>
            </a:r>
          </a:p>
          <a:p>
            <a:endParaRPr lang="nb-NO" dirty="0"/>
          </a:p>
          <a:p>
            <a:endParaRPr lang="nb-NO" dirty="0"/>
          </a:p>
          <a:p>
            <a:r>
              <a:rPr lang="nb-NO" b="1" dirty="0"/>
              <a:t>The «Small Non-Gold </a:t>
            </a:r>
            <a:r>
              <a:rPr lang="nb-NO" b="1" dirty="0" err="1"/>
              <a:t>Coins</a:t>
            </a:r>
            <a:r>
              <a:rPr lang="nb-NO" b="1" dirty="0"/>
              <a:t> Problem»</a:t>
            </a:r>
          </a:p>
        </p:txBody>
      </p:sp>
      <p:pic>
        <p:nvPicPr>
          <p:cNvPr id="8" name="Plassholder for innhold 7">
            <a:extLst>
              <a:ext uri="{FF2B5EF4-FFF2-40B4-BE49-F238E27FC236}">
                <a16:creationId xmlns="" xmlns:a16="http://schemas.microsoft.com/office/drawing/2014/main" id="{6E5935BB-D71F-4C58-5128-89CF89CBE6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7" t="56331" r="39445" b="7136"/>
          <a:stretch/>
        </p:blipFill>
        <p:spPr>
          <a:xfrm rot="5400000">
            <a:off x="6174456" y="861064"/>
            <a:ext cx="6899216" cy="5135871"/>
          </a:xfrm>
        </p:spPr>
      </p:pic>
      <p:sp>
        <p:nvSpPr>
          <p:cNvPr id="9" name="Pil: ned 8">
            <a:extLst>
              <a:ext uri="{FF2B5EF4-FFF2-40B4-BE49-F238E27FC236}">
                <a16:creationId xmlns="" xmlns:a16="http://schemas.microsoft.com/office/drawing/2014/main" id="{389B4746-9678-EE89-C3EC-103E8AD7F850}"/>
              </a:ext>
            </a:extLst>
          </p:cNvPr>
          <p:cNvSpPr/>
          <p:nvPr/>
        </p:nvSpPr>
        <p:spPr>
          <a:xfrm flipH="1">
            <a:off x="2633619" y="5094515"/>
            <a:ext cx="781595" cy="684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="" xmlns:a16="http://schemas.microsoft.com/office/drawing/2014/main" id="{D3A03DB7-8BE0-917E-3962-64C9E127F8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09"/>
          <a:stretch/>
        </p:blipFill>
        <p:spPr>
          <a:xfrm>
            <a:off x="6781800" y="5958742"/>
            <a:ext cx="5410200" cy="89925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="" xmlns:a16="http://schemas.microsoft.com/office/drawing/2014/main" id="{5AAE6648-ABB3-BA23-5B3E-8C753D601E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6" t="23137" r="10046"/>
          <a:stretch/>
        </p:blipFill>
        <p:spPr>
          <a:xfrm>
            <a:off x="6781800" y="2593693"/>
            <a:ext cx="5410200" cy="3365049"/>
          </a:xfrm>
          <a:prstGeom prst="rect">
            <a:avLst/>
          </a:prstGeom>
        </p:spPr>
      </p:pic>
      <p:pic>
        <p:nvPicPr>
          <p:cNvPr id="14" name="Bilde 13" descr="Et bilde som inneholder tekst, mynt, objekt&#10;&#10;Automatisk generert beskrivelse">
            <a:extLst>
              <a:ext uri="{FF2B5EF4-FFF2-40B4-BE49-F238E27FC236}">
                <a16:creationId xmlns="" xmlns:a16="http://schemas.microsoft.com/office/drawing/2014/main" id="{605FDC0B-6D1A-5B0A-B3BB-CC7E8C613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860" y="-281623"/>
            <a:ext cx="5130140" cy="313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="" xmlns:a16="http://schemas.microsoft.com/office/drawing/2014/main" id="{21AC6A30-4F22-4C0F-B278-19C5B8A80C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BB4335AD-65B1-44E4-90AF-264024FE4B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="" xmlns:a16="http://schemas.microsoft.com/office/drawing/2014/main" id="{C64CABD1-F22F-D741-70ED-0113715D8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33834" cy="1351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Was solving the small coin problem in 1924 the definitive end of the union?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31E07932-5A4F-1F41-47E2-DFC457D50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70366" y="2570671"/>
            <a:ext cx="4233834" cy="428732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Three arguments why not:</a:t>
            </a:r>
          </a:p>
          <a:p>
            <a:pPr marL="628650" indent="-342900">
              <a:buFont typeface="+mj-lt"/>
              <a:buAutoNum type="arabicPeriod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SMU was not conditioned by small coins</a:t>
            </a:r>
          </a:p>
          <a:p>
            <a:pPr marL="628650" indent="-342900">
              <a:buFont typeface="+mj-lt"/>
              <a:buAutoNum type="arabicPeriod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Just like the gold standard, re-establishing SMU on other terms did not imply it broke down (SMU also a “return to normalcy”)</a:t>
            </a:r>
          </a:p>
          <a:p>
            <a:pPr marL="628650" indent="-342900">
              <a:buFont typeface="+mj-lt"/>
              <a:buAutoNum type="arabicPeriod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Quantitative and qualitative findings support this: the actors did not see it as terminated</a:t>
            </a:r>
          </a:p>
          <a:p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Can 1924 rather be seen as a new starting point?</a:t>
            </a:r>
          </a:p>
        </p:txBody>
      </p:sp>
      <p:pic>
        <p:nvPicPr>
          <p:cNvPr id="17" name="Plassholder for innhold 16" descr="Et bilde som inneholder tekst, vegg, mann, person&#10;&#10;Automatisk generert beskrivelse">
            <a:extLst>
              <a:ext uri="{FF2B5EF4-FFF2-40B4-BE49-F238E27FC236}">
                <a16:creationId xmlns="" xmlns:a16="http://schemas.microsoft.com/office/drawing/2014/main" id="{1688EED5-B005-E866-6784-5A62547A69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 r="20358"/>
          <a:stretch/>
        </p:blipFill>
        <p:spPr>
          <a:xfrm>
            <a:off x="-23784" y="0"/>
            <a:ext cx="3797301" cy="6858000"/>
          </a:xfrm>
        </p:spPr>
      </p:pic>
      <p:pic>
        <p:nvPicPr>
          <p:cNvPr id="21" name="Bilde 20" descr="Et bilde som inneholder tekst, person, utendørs, gammel&#10;&#10;Automatisk generert beskrivelse">
            <a:extLst>
              <a:ext uri="{FF2B5EF4-FFF2-40B4-BE49-F238E27FC236}">
                <a16:creationId xmlns="" xmlns:a16="http://schemas.microsoft.com/office/drawing/2014/main" id="{615923E2-845E-0AAE-66FD-C6734F7681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0" r="19189"/>
          <a:stretch/>
        </p:blipFill>
        <p:spPr>
          <a:xfrm>
            <a:off x="8394694" y="0"/>
            <a:ext cx="3797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80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648AF184-6199-07FA-C271-CC011463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86" y="365125"/>
            <a:ext cx="8316618" cy="1325563"/>
          </a:xfrm>
        </p:spPr>
        <p:txBody>
          <a:bodyPr>
            <a:normAutofit fontScale="90000"/>
          </a:bodyPr>
          <a:lstStyle/>
          <a:p>
            <a:r>
              <a:rPr lang="nb-NO" dirty="0"/>
              <a:t>How </a:t>
            </a:r>
            <a:r>
              <a:rPr lang="nb-NO" dirty="0" err="1"/>
              <a:t>did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Scandinavian </a:t>
            </a:r>
            <a:r>
              <a:rPr lang="nb-NO" dirty="0" err="1"/>
              <a:t>central</a:t>
            </a:r>
            <a:r>
              <a:rPr lang="nb-NO" dirty="0"/>
              <a:t> banks </a:t>
            </a:r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prospects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restoring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SMU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returning</a:t>
            </a:r>
            <a:r>
              <a:rPr lang="nb-NO" dirty="0"/>
              <a:t> to gold standard?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="" xmlns:a16="http://schemas.microsoft.com/office/drawing/2014/main" id="{ABBD5F14-5A85-3F12-9C21-2077DD5B0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037668"/>
            <a:ext cx="5115209" cy="4351338"/>
          </a:xfrm>
        </p:spPr>
        <p:txBody>
          <a:bodyPr>
            <a:normAutofit fontScale="92500" lnSpcReduction="20000"/>
          </a:bodyPr>
          <a:lstStyle/>
          <a:p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conditions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US and Great Britain taking </a:t>
            </a:r>
            <a:r>
              <a:rPr lang="nb-NO" dirty="0" err="1"/>
              <a:t>the</a:t>
            </a:r>
            <a:r>
              <a:rPr lang="nb-NO" dirty="0"/>
              <a:t> lead</a:t>
            </a:r>
          </a:p>
          <a:p>
            <a:pPr lvl="1"/>
            <a:r>
              <a:rPr lang="nb-NO" dirty="0"/>
              <a:t>All Scandinavian </a:t>
            </a:r>
            <a:r>
              <a:rPr lang="nb-NO" dirty="0" err="1"/>
              <a:t>central</a:t>
            </a:r>
            <a:r>
              <a:rPr lang="nb-NO" dirty="0"/>
              <a:t> banks back </a:t>
            </a:r>
            <a:r>
              <a:rPr lang="nb-NO" dirty="0" err="1"/>
              <a:t>on</a:t>
            </a:r>
            <a:r>
              <a:rPr lang="nb-NO" dirty="0"/>
              <a:t> gold</a:t>
            </a:r>
          </a:p>
          <a:p>
            <a:r>
              <a:rPr lang="nb-NO" dirty="0"/>
              <a:t>Exchange rate </a:t>
            </a:r>
            <a:r>
              <a:rPr lang="nb-NO" dirty="0" err="1"/>
              <a:t>discrepancies</a:t>
            </a:r>
            <a:endParaRPr lang="nb-NO" dirty="0"/>
          </a:p>
          <a:p>
            <a:r>
              <a:rPr lang="nb-NO" dirty="0" err="1"/>
              <a:t>But</a:t>
            </a:r>
            <a:r>
              <a:rPr lang="nb-NO" dirty="0"/>
              <a:t> general </a:t>
            </a:r>
            <a:r>
              <a:rPr lang="nb-NO" dirty="0" err="1"/>
              <a:t>will</a:t>
            </a:r>
            <a:r>
              <a:rPr lang="nb-NO" dirty="0"/>
              <a:t> to </a:t>
            </a:r>
            <a:r>
              <a:rPr lang="nb-NO" dirty="0" err="1"/>
              <a:t>return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SMU – </a:t>
            </a:r>
            <a:r>
              <a:rPr lang="nb-NO" dirty="0" err="1"/>
              <a:t>continously</a:t>
            </a:r>
            <a:r>
              <a:rPr lang="nb-NO" dirty="0"/>
              <a:t> </a:t>
            </a:r>
            <a:r>
              <a:rPr lang="nb-NO" dirty="0" err="1"/>
              <a:t>discussed</a:t>
            </a:r>
            <a:endParaRPr lang="nb-NO" dirty="0"/>
          </a:p>
          <a:p>
            <a:r>
              <a:rPr lang="nb-NO" dirty="0" err="1"/>
              <a:t>Sweden</a:t>
            </a:r>
            <a:r>
              <a:rPr lang="nb-NO" dirty="0"/>
              <a:t> back </a:t>
            </a:r>
            <a:r>
              <a:rPr lang="nb-NO" dirty="0" err="1"/>
              <a:t>on</a:t>
            </a:r>
            <a:r>
              <a:rPr lang="nb-NO" dirty="0"/>
              <a:t> gold in 1924 – </a:t>
            </a:r>
            <a:r>
              <a:rPr lang="nb-NO" dirty="0" err="1"/>
              <a:t>before</a:t>
            </a:r>
            <a:r>
              <a:rPr lang="nb-NO" dirty="0"/>
              <a:t> Great Britain</a:t>
            </a:r>
          </a:p>
          <a:p>
            <a:r>
              <a:rPr lang="nb-NO" dirty="0" err="1"/>
              <a:t>Denmark</a:t>
            </a:r>
            <a:r>
              <a:rPr lang="nb-NO" dirty="0"/>
              <a:t> in 1926 – </a:t>
            </a:r>
            <a:r>
              <a:rPr lang="nb-NO" dirty="0" err="1"/>
              <a:t>but</a:t>
            </a:r>
            <a:r>
              <a:rPr lang="nb-NO" dirty="0"/>
              <a:t> gold </a:t>
            </a:r>
            <a:r>
              <a:rPr lang="nb-NO" dirty="0" err="1"/>
              <a:t>bullion</a:t>
            </a:r>
            <a:r>
              <a:rPr lang="nb-NO" dirty="0"/>
              <a:t> standard (like GB)</a:t>
            </a:r>
          </a:p>
          <a:p>
            <a:r>
              <a:rPr lang="nb-NO" dirty="0"/>
              <a:t>Norway in 1928 – </a:t>
            </a:r>
            <a:r>
              <a:rPr lang="nb-NO" dirty="0" err="1"/>
              <a:t>but</a:t>
            </a:r>
            <a:r>
              <a:rPr lang="nb-NO" dirty="0"/>
              <a:t> gold </a:t>
            </a:r>
            <a:r>
              <a:rPr lang="nb-NO" dirty="0" err="1"/>
              <a:t>coin</a:t>
            </a:r>
            <a:endParaRPr lang="nb-NO" dirty="0"/>
          </a:p>
        </p:txBody>
      </p:sp>
      <p:pic>
        <p:nvPicPr>
          <p:cNvPr id="9" name="Plassholder for innhold 8" descr="Et bilde som inneholder person, stående, klær, mann&#10;&#10;Automatisk generert beskrivelse">
            <a:extLst>
              <a:ext uri="{FF2B5EF4-FFF2-40B4-BE49-F238E27FC236}">
                <a16:creationId xmlns="" xmlns:a16="http://schemas.microsoft.com/office/drawing/2014/main" id="{009CB0CA-7379-A6B1-FD65-37C5B07456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1"/>
          <a:stretch/>
        </p:blipFill>
        <p:spPr>
          <a:xfrm>
            <a:off x="8649197" y="1"/>
            <a:ext cx="3542802" cy="6857999"/>
          </a:xfrm>
        </p:spPr>
      </p:pic>
      <p:pic>
        <p:nvPicPr>
          <p:cNvPr id="13" name="Bilde 12">
            <a:extLst>
              <a:ext uri="{FF2B5EF4-FFF2-40B4-BE49-F238E27FC236}">
                <a16:creationId xmlns="" xmlns:a16="http://schemas.microsoft.com/office/drawing/2014/main" id="{A897B9B0-CF94-3CBE-7B74-6C83F05C67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6" b="14146"/>
          <a:stretch/>
        </p:blipFill>
        <p:spPr>
          <a:xfrm>
            <a:off x="5660812" y="1955799"/>
            <a:ext cx="6531187" cy="4902200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="" xmlns:a16="http://schemas.microsoft.com/office/drawing/2014/main" id="{9AFF4D28-318D-3F7D-93A3-E70124464418}"/>
              </a:ext>
            </a:extLst>
          </p:cNvPr>
          <p:cNvSpPr/>
          <p:nvPr/>
        </p:nvSpPr>
        <p:spPr>
          <a:xfrm flipH="1" flipV="1">
            <a:off x="6184900" y="2324669"/>
            <a:ext cx="2741506" cy="44317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9" name="Bilde 18" descr="Et bilde som inneholder tekst, mann, person, vegg&#10;&#10;Automatisk generert beskrivelse">
            <a:extLst>
              <a:ext uri="{FF2B5EF4-FFF2-40B4-BE49-F238E27FC236}">
                <a16:creationId xmlns="" xmlns:a16="http://schemas.microsoft.com/office/drawing/2014/main" id="{26C49239-F81C-9C0C-573F-AA887A15E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902" y="1917703"/>
            <a:ext cx="3666055" cy="4945218"/>
          </a:xfrm>
          <a:prstGeom prst="rect">
            <a:avLst/>
          </a:prstGeom>
        </p:spPr>
      </p:pic>
      <p:pic>
        <p:nvPicPr>
          <p:cNvPr id="17" name="Bilde 16" descr="Et bilde som inneholder tekst, mann, person, dress&#10;&#10;Automatisk generert beskrivelse">
            <a:extLst>
              <a:ext uri="{FF2B5EF4-FFF2-40B4-BE49-F238E27FC236}">
                <a16:creationId xmlns="" xmlns:a16="http://schemas.microsoft.com/office/drawing/2014/main" id="{D05A5D66-CFE8-339C-EEB8-EF97051358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r="14865"/>
          <a:stretch/>
        </p:blipFill>
        <p:spPr>
          <a:xfrm>
            <a:off x="8606904" y="1916063"/>
            <a:ext cx="3596198" cy="4941937"/>
          </a:xfrm>
          <a:prstGeom prst="rect">
            <a:avLst/>
          </a:prstGeom>
        </p:spPr>
      </p:pic>
      <p:pic>
        <p:nvPicPr>
          <p:cNvPr id="21" name="Bilde 20" descr="Et bilde som inneholder spiselige frø&#10;&#10;Automatisk generert beskrivelse">
            <a:extLst>
              <a:ext uri="{FF2B5EF4-FFF2-40B4-BE49-F238E27FC236}">
                <a16:creationId xmlns="" xmlns:a16="http://schemas.microsoft.com/office/drawing/2014/main" id="{01CF2E39-8396-0630-4295-240BB50FE4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160" y="2089589"/>
            <a:ext cx="6935493" cy="461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0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t bilde som inneholder person, mann, ser, stirre&#10;&#10;Automatisk generert beskrivelse">
            <a:extLst>
              <a:ext uri="{FF2B5EF4-FFF2-40B4-BE49-F238E27FC236}">
                <a16:creationId xmlns="" xmlns:a16="http://schemas.microsoft.com/office/drawing/2014/main" id="{D732E2CC-59C3-A447-DB02-8CE79EEE8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229" y="2141537"/>
            <a:ext cx="3069771" cy="4543262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="" xmlns:a16="http://schemas.microsoft.com/office/drawing/2014/main" id="{5EC854FF-A3C2-B4A2-A130-06EB556BE0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6" b="14146"/>
          <a:stretch/>
        </p:blipFill>
        <p:spPr>
          <a:xfrm>
            <a:off x="5660813" y="1978815"/>
            <a:ext cx="6531187" cy="49022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="" xmlns:a16="http://schemas.microsoft.com/office/drawing/2014/main" id="{D2C10F40-2C19-A89B-DCF2-CE2B95ED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365125"/>
            <a:ext cx="8902700" cy="1325563"/>
          </a:xfrm>
        </p:spPr>
        <p:txBody>
          <a:bodyPr>
            <a:normAutofit fontScale="90000"/>
          </a:bodyPr>
          <a:lstStyle/>
          <a:p>
            <a:r>
              <a:rPr lang="nb-NO" dirty="0"/>
              <a:t>How </a:t>
            </a:r>
            <a:r>
              <a:rPr lang="nb-NO" dirty="0" err="1"/>
              <a:t>did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Scandinavian </a:t>
            </a:r>
            <a:r>
              <a:rPr lang="nb-NO" dirty="0" err="1"/>
              <a:t>central</a:t>
            </a:r>
            <a:r>
              <a:rPr lang="nb-NO" dirty="0"/>
              <a:t> banks </a:t>
            </a:r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prospects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restoring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SMU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returning</a:t>
            </a:r>
            <a:r>
              <a:rPr lang="nb-NO" dirty="0"/>
              <a:t> to gold standard?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="" xmlns:a16="http://schemas.microsoft.com/office/drawing/2014/main" id="{B795BFA9-3CB5-42C8-7B6A-59360EB73E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75" y="1761015"/>
            <a:ext cx="4597400" cy="5037764"/>
          </a:xfrm>
        </p:spPr>
      </p:pic>
      <p:sp>
        <p:nvSpPr>
          <p:cNvPr id="6" name="Plassholder for innhold 5">
            <a:extLst>
              <a:ext uri="{FF2B5EF4-FFF2-40B4-BE49-F238E27FC236}">
                <a16:creationId xmlns="" xmlns:a16="http://schemas.microsoft.com/office/drawing/2014/main" id="{6C041835-2050-CE39-F995-59B2678C6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631" y="2141537"/>
            <a:ext cx="5181600" cy="4351338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All </a:t>
            </a:r>
            <a:r>
              <a:rPr lang="nb-NO" dirty="0" err="1"/>
              <a:t>preconditions</a:t>
            </a:r>
            <a:r>
              <a:rPr lang="nb-NO" dirty="0"/>
              <a:t> more or less in </a:t>
            </a:r>
            <a:r>
              <a:rPr lang="nb-NO" dirty="0" err="1"/>
              <a:t>place</a:t>
            </a:r>
            <a:endParaRPr lang="nb-NO" dirty="0"/>
          </a:p>
          <a:p>
            <a:r>
              <a:rPr lang="nb-NO" dirty="0" err="1"/>
              <a:t>Dicussions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different </a:t>
            </a:r>
            <a:r>
              <a:rPr lang="nb-NO" dirty="0" err="1"/>
              <a:t>kind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union: </a:t>
            </a:r>
            <a:r>
              <a:rPr lang="nb-NO" dirty="0" err="1"/>
              <a:t>coin</a:t>
            </a:r>
            <a:r>
              <a:rPr lang="nb-NO" dirty="0"/>
              <a:t> union vs. drafts and </a:t>
            </a:r>
            <a:r>
              <a:rPr lang="nb-NO" dirty="0" err="1"/>
              <a:t>central</a:t>
            </a:r>
            <a:r>
              <a:rPr lang="nb-NO" dirty="0"/>
              <a:t> bank notes</a:t>
            </a:r>
          </a:p>
          <a:p>
            <a:r>
              <a:rPr lang="nb-NO" dirty="0"/>
              <a:t>Nordic trade </a:t>
            </a:r>
            <a:r>
              <a:rPr lang="nb-NO" dirty="0" err="1"/>
              <a:t>meeting</a:t>
            </a:r>
            <a:r>
              <a:rPr lang="nb-NO" dirty="0"/>
              <a:t> </a:t>
            </a:r>
            <a:r>
              <a:rPr lang="nb-NO" dirty="0" err="1"/>
              <a:t>strongly</a:t>
            </a:r>
            <a:r>
              <a:rPr lang="nb-NO" dirty="0"/>
              <a:t> in </a:t>
            </a:r>
            <a:r>
              <a:rPr lang="nb-NO" dirty="0" err="1"/>
              <a:t>favour</a:t>
            </a:r>
            <a:r>
              <a:rPr lang="nb-NO" dirty="0"/>
              <a:t>; </a:t>
            </a:r>
            <a:r>
              <a:rPr lang="nb-NO" dirty="0" err="1"/>
              <a:t>active</a:t>
            </a:r>
            <a:r>
              <a:rPr lang="nb-NO"/>
              <a:t> support </a:t>
            </a:r>
            <a:r>
              <a:rPr lang="nb-NO" dirty="0"/>
              <a:t>from Governor Rygg</a:t>
            </a:r>
          </a:p>
          <a:p>
            <a:r>
              <a:rPr lang="nb-NO" dirty="0" err="1"/>
              <a:t>December</a:t>
            </a:r>
            <a:r>
              <a:rPr lang="nb-NO" dirty="0"/>
              <a:t> 1928, </a:t>
            </a:r>
            <a:r>
              <a:rPr lang="nb-NO" dirty="0" err="1"/>
              <a:t>finally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action: Central bank </a:t>
            </a:r>
            <a:r>
              <a:rPr lang="nb-NO" dirty="0" err="1"/>
              <a:t>meeting</a:t>
            </a:r>
            <a:r>
              <a:rPr lang="nb-NO" dirty="0"/>
              <a:t> – </a:t>
            </a:r>
            <a:r>
              <a:rPr lang="nb-NO" dirty="0" err="1"/>
              <a:t>working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established</a:t>
            </a:r>
            <a:r>
              <a:rPr lang="nb-NO" dirty="0"/>
              <a:t> (re-</a:t>
            </a:r>
            <a:r>
              <a:rPr lang="nb-NO" dirty="0" err="1"/>
              <a:t>establish</a:t>
            </a:r>
            <a:r>
              <a:rPr lang="nb-NO" dirty="0"/>
              <a:t> a «draft union»)</a:t>
            </a:r>
          </a:p>
          <a:p>
            <a:r>
              <a:rPr lang="nb-NO" dirty="0"/>
              <a:t>Moll dies - </a:t>
            </a:r>
            <a:r>
              <a:rPr lang="nb-NO" dirty="0" err="1"/>
              <a:t>postponement</a:t>
            </a:r>
            <a:endParaRPr lang="nb-NO" dirty="0"/>
          </a:p>
          <a:p>
            <a:r>
              <a:rPr lang="nb-NO" dirty="0"/>
              <a:t>1930: Draft </a:t>
            </a:r>
            <a:r>
              <a:rPr lang="nb-NO" dirty="0" err="1"/>
              <a:t>agreement</a:t>
            </a:r>
            <a:r>
              <a:rPr lang="nb-NO" dirty="0"/>
              <a:t> –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international</a:t>
            </a:r>
            <a:r>
              <a:rPr lang="nb-NO" dirty="0"/>
              <a:t> </a:t>
            </a:r>
            <a:r>
              <a:rPr lang="nb-NO" dirty="0" err="1"/>
              <a:t>economic</a:t>
            </a:r>
            <a:r>
              <a:rPr lang="nb-NO" dirty="0"/>
              <a:t> </a:t>
            </a:r>
            <a:r>
              <a:rPr lang="nb-NO" dirty="0" err="1"/>
              <a:t>crisis</a:t>
            </a:r>
            <a:endParaRPr lang="nb-NO" dirty="0"/>
          </a:p>
          <a:p>
            <a:r>
              <a:rPr lang="nb-NO" dirty="0"/>
              <a:t>In 1931: New </a:t>
            </a:r>
            <a:r>
              <a:rPr lang="nb-NO" dirty="0" err="1"/>
              <a:t>meeting</a:t>
            </a:r>
            <a:r>
              <a:rPr lang="nb-NO" dirty="0"/>
              <a:t> in Copenhagen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="" xmlns:a16="http://schemas.microsoft.com/office/drawing/2014/main" id="{9F84B62B-D3BD-C63A-07AB-91F782072902}"/>
              </a:ext>
            </a:extLst>
          </p:cNvPr>
          <p:cNvSpPr/>
          <p:nvPr/>
        </p:nvSpPr>
        <p:spPr>
          <a:xfrm flipH="1" flipV="1">
            <a:off x="9462477" y="2322411"/>
            <a:ext cx="2113539" cy="43676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Ellipse 16">
            <a:extLst>
              <a:ext uri="{FF2B5EF4-FFF2-40B4-BE49-F238E27FC236}">
                <a16:creationId xmlns="" xmlns:a16="http://schemas.microsoft.com/office/drawing/2014/main" id="{FAC3D1EF-0E78-64EB-2810-F4F430DCEB66}"/>
              </a:ext>
            </a:extLst>
          </p:cNvPr>
          <p:cNvSpPr/>
          <p:nvPr/>
        </p:nvSpPr>
        <p:spPr>
          <a:xfrm>
            <a:off x="8307387" y="2451100"/>
            <a:ext cx="1585912" cy="86907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20" name="Bilde 19" descr="Et bilde som inneholder person, mann, dress, vegg&#10;&#10;Automatisk generert beskrivelse">
            <a:extLst>
              <a:ext uri="{FF2B5EF4-FFF2-40B4-BE49-F238E27FC236}">
                <a16:creationId xmlns="" xmlns:a16="http://schemas.microsoft.com/office/drawing/2014/main" id="{670471B4-CFAA-06ED-F626-8DAA16145C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68"/>
          <a:stretch/>
        </p:blipFill>
        <p:spPr>
          <a:xfrm>
            <a:off x="5903854" y="2141537"/>
            <a:ext cx="3227949" cy="4543262"/>
          </a:xfrm>
          <a:prstGeom prst="rect">
            <a:avLst/>
          </a:prstGeom>
        </p:spPr>
      </p:pic>
      <p:sp>
        <p:nvSpPr>
          <p:cNvPr id="21" name="Multiplikasjonstegn 20">
            <a:extLst>
              <a:ext uri="{FF2B5EF4-FFF2-40B4-BE49-F238E27FC236}">
                <a16:creationId xmlns="" xmlns:a16="http://schemas.microsoft.com/office/drawing/2014/main" id="{19486A88-8AB0-1378-778F-9A634920161B}"/>
              </a:ext>
            </a:extLst>
          </p:cNvPr>
          <p:cNvSpPr/>
          <p:nvPr/>
        </p:nvSpPr>
        <p:spPr>
          <a:xfrm>
            <a:off x="9946645" y="3756206"/>
            <a:ext cx="572602" cy="478763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Multiplikasjonstegn 21">
            <a:extLst>
              <a:ext uri="{FF2B5EF4-FFF2-40B4-BE49-F238E27FC236}">
                <a16:creationId xmlns="" xmlns:a16="http://schemas.microsoft.com/office/drawing/2014/main" id="{3E8422B9-D298-2C97-D8F2-9D56445BB526}"/>
              </a:ext>
            </a:extLst>
          </p:cNvPr>
          <p:cNvSpPr/>
          <p:nvPr/>
        </p:nvSpPr>
        <p:spPr>
          <a:xfrm>
            <a:off x="10713193" y="3836548"/>
            <a:ext cx="572602" cy="478763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24" name="Bilde 23" descr="Et bilde som inneholder tekst, mann, dress, person&#10;&#10;Automatisk generert beskrivelse">
            <a:extLst>
              <a:ext uri="{FF2B5EF4-FFF2-40B4-BE49-F238E27FC236}">
                <a16:creationId xmlns="" xmlns:a16="http://schemas.microsoft.com/office/drawing/2014/main" id="{3F140B91-7BBD-17C9-45E2-26F90AAC645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" t="5008" r="8880" b="12637"/>
          <a:stretch/>
        </p:blipFill>
        <p:spPr>
          <a:xfrm>
            <a:off x="9082663" y="2141536"/>
            <a:ext cx="3109337" cy="45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1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="" xmlns:a16="http://schemas.microsoft.com/office/drawing/2014/main" id="{A583FACE-782A-0622-90F6-9718F64D97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9" t="2651" r="7113" b="584"/>
          <a:stretch/>
        </p:blipFill>
        <p:spPr>
          <a:xfrm rot="5400000">
            <a:off x="6539198" y="749586"/>
            <a:ext cx="4802187" cy="650341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="" xmlns:a16="http://schemas.microsoft.com/office/drawing/2014/main" id="{A227BCE0-7725-F118-5467-A1981CBC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637"/>
            <a:ext cx="10515600" cy="1325563"/>
          </a:xfrm>
        </p:spPr>
        <p:txBody>
          <a:bodyPr/>
          <a:lstStyle/>
          <a:p>
            <a:r>
              <a:rPr lang="nb-NO" dirty="0" err="1"/>
              <a:t>Finally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success</a:t>
            </a:r>
            <a:r>
              <a:rPr lang="nb-NO" dirty="0"/>
              <a:t>: Trial </a:t>
            </a:r>
            <a:r>
              <a:rPr lang="nb-NO" dirty="0" err="1"/>
              <a:t>agreement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aftermath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Central bank </a:t>
            </a:r>
            <a:r>
              <a:rPr lang="nb-NO" dirty="0" err="1"/>
              <a:t>meeting</a:t>
            </a:r>
            <a:r>
              <a:rPr lang="nb-NO" dirty="0"/>
              <a:t> in 1931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0A223500-13C1-C043-814B-16AB156E8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597" y="1822450"/>
            <a:ext cx="5181600" cy="4351338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Danish </a:t>
            </a:r>
            <a:r>
              <a:rPr lang="nb-NO" dirty="0" err="1"/>
              <a:t>initiative</a:t>
            </a:r>
            <a:r>
              <a:rPr lang="nb-NO" dirty="0"/>
              <a:t> in front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meeting</a:t>
            </a:r>
            <a:r>
              <a:rPr lang="nb-NO" dirty="0"/>
              <a:t> – suggested trial arrangement</a:t>
            </a:r>
          </a:p>
          <a:p>
            <a:r>
              <a:rPr lang="nb-NO" dirty="0"/>
              <a:t>Gold </a:t>
            </a:r>
            <a:r>
              <a:rPr lang="nb-NO" dirty="0" err="1"/>
              <a:t>coins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longer </a:t>
            </a:r>
            <a:r>
              <a:rPr lang="nb-NO" dirty="0" err="1"/>
              <a:t>important</a:t>
            </a:r>
            <a:r>
              <a:rPr lang="nb-NO" dirty="0"/>
              <a:t> – bank notes and drafts</a:t>
            </a:r>
          </a:p>
          <a:p>
            <a:r>
              <a:rPr lang="nb-NO" dirty="0" err="1"/>
              <a:t>Economic</a:t>
            </a:r>
            <a:r>
              <a:rPr lang="nb-NO" dirty="0"/>
              <a:t> </a:t>
            </a:r>
            <a:r>
              <a:rPr lang="nb-NO" dirty="0" err="1"/>
              <a:t>uncertainty</a:t>
            </a:r>
            <a:r>
              <a:rPr lang="nb-NO" dirty="0"/>
              <a:t> </a:t>
            </a:r>
            <a:r>
              <a:rPr lang="nb-NO" dirty="0" err="1"/>
              <a:t>made</a:t>
            </a:r>
            <a:r>
              <a:rPr lang="nb-NO" dirty="0"/>
              <a:t> Riksbank </a:t>
            </a:r>
            <a:r>
              <a:rPr lang="nb-NO" dirty="0" err="1"/>
              <a:t>hesitate</a:t>
            </a:r>
            <a:r>
              <a:rPr lang="nb-NO" dirty="0"/>
              <a:t> </a:t>
            </a:r>
          </a:p>
          <a:p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aftermaths</a:t>
            </a:r>
            <a:r>
              <a:rPr lang="nb-NO" dirty="0"/>
              <a:t> Norway and </a:t>
            </a:r>
            <a:r>
              <a:rPr lang="nb-NO" dirty="0" err="1"/>
              <a:t>Denmark</a:t>
            </a:r>
            <a:r>
              <a:rPr lang="nb-NO" dirty="0"/>
              <a:t> </a:t>
            </a:r>
            <a:r>
              <a:rPr lang="nb-NO" dirty="0" err="1"/>
              <a:t>concluded</a:t>
            </a:r>
            <a:r>
              <a:rPr lang="nb-NO" dirty="0"/>
              <a:t> a trial </a:t>
            </a:r>
            <a:r>
              <a:rPr lang="nb-NO" dirty="0" err="1"/>
              <a:t>agreement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spring </a:t>
            </a:r>
            <a:r>
              <a:rPr lang="nb-NO" dirty="0" err="1"/>
              <a:t>of</a:t>
            </a:r>
            <a:r>
              <a:rPr lang="nb-NO" dirty="0"/>
              <a:t> 1931 – </a:t>
            </a:r>
            <a:r>
              <a:rPr lang="nb-NO" dirty="0" err="1"/>
              <a:t>finally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success</a:t>
            </a:r>
            <a:r>
              <a:rPr lang="nb-NO" dirty="0"/>
              <a:t>!</a:t>
            </a:r>
          </a:p>
          <a:p>
            <a:endParaRPr lang="nb-NO" dirty="0"/>
          </a:p>
          <a:p>
            <a:r>
              <a:rPr lang="nb-NO" dirty="0" err="1"/>
              <a:t>But</a:t>
            </a:r>
            <a:r>
              <a:rPr lang="nb-NO" dirty="0"/>
              <a:t>: in Sept. 1931 Great Britain </a:t>
            </a:r>
            <a:r>
              <a:rPr lang="nb-NO" dirty="0" err="1"/>
              <a:t>abandoned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gold standard and all Scandinavian </a:t>
            </a:r>
            <a:r>
              <a:rPr lang="nb-NO" dirty="0" err="1"/>
              <a:t>countries</a:t>
            </a:r>
            <a:r>
              <a:rPr lang="nb-NO" dirty="0"/>
              <a:t> </a:t>
            </a:r>
            <a:r>
              <a:rPr lang="nb-NO" dirty="0" err="1"/>
              <a:t>followed</a:t>
            </a:r>
            <a:r>
              <a:rPr lang="nb-NO" dirty="0"/>
              <a:t> </a:t>
            </a:r>
            <a:r>
              <a:rPr lang="nb-NO" dirty="0" err="1"/>
              <a:t>suit</a:t>
            </a:r>
            <a:r>
              <a:rPr lang="nb-NO" dirty="0"/>
              <a:t> – trial </a:t>
            </a:r>
            <a:r>
              <a:rPr lang="nb-NO" dirty="0" err="1"/>
              <a:t>agreement</a:t>
            </a:r>
            <a:r>
              <a:rPr lang="nb-NO" dirty="0"/>
              <a:t> </a:t>
            </a:r>
            <a:r>
              <a:rPr lang="nb-NO" dirty="0" err="1"/>
              <a:t>dead</a:t>
            </a:r>
            <a:endParaRPr lang="nb-NO" dirty="0"/>
          </a:p>
          <a:p>
            <a:r>
              <a:rPr lang="nb-NO" dirty="0"/>
              <a:t>No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attempts</a:t>
            </a:r>
            <a:r>
              <a:rPr lang="nb-NO" dirty="0"/>
              <a:t> </a:t>
            </a:r>
            <a:r>
              <a:rPr lang="nb-NO" dirty="0" err="1"/>
              <a:t>materialised</a:t>
            </a:r>
            <a:r>
              <a:rPr lang="nb-NO" dirty="0"/>
              <a:t>. </a:t>
            </a:r>
            <a:r>
              <a:rPr lang="nb-NO" dirty="0" err="1"/>
              <a:t>However</a:t>
            </a:r>
            <a:r>
              <a:rPr lang="nb-NO" dirty="0"/>
              <a:t> </a:t>
            </a:r>
            <a:r>
              <a:rPr lang="nb-NO" dirty="0" err="1"/>
              <a:t>restoring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Scandinavian </a:t>
            </a:r>
            <a:r>
              <a:rPr lang="nb-NO" dirty="0" err="1"/>
              <a:t>Monetary</a:t>
            </a:r>
            <a:r>
              <a:rPr lang="nb-NO" dirty="0"/>
              <a:t> Union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continously</a:t>
            </a:r>
            <a:r>
              <a:rPr lang="nb-NO" dirty="0"/>
              <a:t> </a:t>
            </a:r>
            <a:r>
              <a:rPr lang="nb-NO" dirty="0" err="1"/>
              <a:t>debated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«Nordic» </a:t>
            </a:r>
            <a:r>
              <a:rPr lang="nb-NO" dirty="0" err="1"/>
              <a:t>central</a:t>
            </a:r>
            <a:r>
              <a:rPr lang="nb-NO" dirty="0"/>
              <a:t> bank </a:t>
            </a:r>
            <a:r>
              <a:rPr lang="nb-NO" dirty="0" err="1"/>
              <a:t>meetings</a:t>
            </a:r>
            <a:r>
              <a:rPr lang="nb-NO" dirty="0"/>
              <a:t> at </a:t>
            </a:r>
            <a:r>
              <a:rPr lang="nb-NO" dirty="0" err="1"/>
              <a:t>least</a:t>
            </a:r>
            <a:r>
              <a:rPr lang="nb-NO" dirty="0"/>
              <a:t> </a:t>
            </a:r>
            <a:r>
              <a:rPr lang="nb-NO" dirty="0" err="1"/>
              <a:t>until</a:t>
            </a:r>
            <a:r>
              <a:rPr lang="nb-NO" dirty="0"/>
              <a:t> 1939</a:t>
            </a:r>
          </a:p>
        </p:txBody>
      </p:sp>
      <p:pic>
        <p:nvPicPr>
          <p:cNvPr id="7" name="Plassholder for innhold 6" descr="Et bilde som inneholder person, mann, gammel&#10;&#10;Automatisk generert beskrivelse">
            <a:extLst>
              <a:ext uri="{FF2B5EF4-FFF2-40B4-BE49-F238E27FC236}">
                <a16:creationId xmlns="" xmlns:a16="http://schemas.microsoft.com/office/drawing/2014/main" id="{13F0BCC7-E42E-A0E2-6BEC-E6F24EC300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1587500"/>
            <a:ext cx="4000500" cy="4800600"/>
          </a:xfrm>
        </p:spPr>
      </p:pic>
    </p:spTree>
    <p:extLst>
      <p:ext uri="{BB962C8B-B14F-4D97-AF65-F5344CB8AC3E}">
        <p14:creationId xmlns:p14="http://schemas.microsoft.com/office/powerpoint/2010/main" val="203694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C387E25B-21CC-FDDA-7683-8672656A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39725"/>
            <a:ext cx="5118100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nb-NO" sz="3600" dirty="0"/>
              <a:t>Small </a:t>
            </a:r>
            <a:r>
              <a:rPr lang="nb-NO" sz="3600" dirty="0" err="1"/>
              <a:t>state</a:t>
            </a:r>
            <a:r>
              <a:rPr lang="nb-NO" sz="3600" dirty="0"/>
              <a:t> </a:t>
            </a:r>
            <a:r>
              <a:rPr lang="nb-NO" sz="3600" dirty="0" err="1"/>
              <a:t>independence</a:t>
            </a:r>
            <a:r>
              <a:rPr lang="nb-NO" sz="3600" dirty="0"/>
              <a:t> vs. </a:t>
            </a:r>
            <a:r>
              <a:rPr lang="nb-NO" sz="3600" dirty="0" err="1"/>
              <a:t>following</a:t>
            </a:r>
            <a:r>
              <a:rPr lang="nb-NO" sz="3600" dirty="0"/>
              <a:t> </a:t>
            </a:r>
            <a:r>
              <a:rPr lang="nb-NO" sz="3600" dirty="0" err="1"/>
              <a:t>the</a:t>
            </a:r>
            <a:r>
              <a:rPr lang="nb-NO" sz="3600" dirty="0"/>
              <a:t> </a:t>
            </a:r>
            <a:r>
              <a:rPr lang="nb-NO" sz="3600" dirty="0" err="1"/>
              <a:t>great</a:t>
            </a:r>
            <a:r>
              <a:rPr lang="nb-NO" sz="3600" dirty="0"/>
              <a:t> </a:t>
            </a:r>
            <a:r>
              <a:rPr lang="nb-NO" sz="3600" dirty="0" err="1"/>
              <a:t>powers</a:t>
            </a:r>
            <a:endParaRPr lang="nb-NO" sz="36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94C9D234-0DEE-4D13-8D6C-205497A4F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35199"/>
            <a:ext cx="5181600" cy="3967163"/>
          </a:xfrm>
        </p:spPr>
        <p:txBody>
          <a:bodyPr>
            <a:normAutofit lnSpcReduction="10000"/>
          </a:bodyPr>
          <a:lstStyle/>
          <a:p>
            <a:r>
              <a:rPr lang="nb-NO" dirty="0" err="1"/>
              <a:t>Bordo</a:t>
            </a:r>
            <a:r>
              <a:rPr lang="nb-NO" dirty="0"/>
              <a:t> and </a:t>
            </a:r>
            <a:r>
              <a:rPr lang="nb-NO" dirty="0" err="1"/>
              <a:t>Jonung</a:t>
            </a:r>
            <a:r>
              <a:rPr lang="nb-NO" dirty="0"/>
              <a:t> (2003): </a:t>
            </a:r>
            <a:r>
              <a:rPr lang="nb-NO" dirty="0" err="1"/>
              <a:t>efforts</a:t>
            </a:r>
            <a:r>
              <a:rPr lang="nb-NO" dirty="0"/>
              <a:t> to </a:t>
            </a:r>
            <a:r>
              <a:rPr lang="nb-NO" dirty="0" err="1"/>
              <a:t>restore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union driven by </a:t>
            </a:r>
            <a:r>
              <a:rPr lang="nb-NO" dirty="0" err="1"/>
              <a:t>politicians</a:t>
            </a:r>
            <a:endParaRPr lang="nb-NO" dirty="0"/>
          </a:p>
          <a:p>
            <a:r>
              <a:rPr lang="nb-NO" dirty="0"/>
              <a:t>No </a:t>
            </a:r>
            <a:r>
              <a:rPr lang="nb-NO" dirty="0" err="1"/>
              <a:t>evidence</a:t>
            </a:r>
            <a:r>
              <a:rPr lang="nb-NO" dirty="0"/>
              <a:t> for </a:t>
            </a:r>
            <a:r>
              <a:rPr lang="nb-NO" dirty="0" err="1"/>
              <a:t>this</a:t>
            </a:r>
            <a:endParaRPr lang="nb-NO" dirty="0"/>
          </a:p>
          <a:p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scandinavianism</a:t>
            </a:r>
            <a:endParaRPr lang="nb-NO" dirty="0"/>
          </a:p>
          <a:p>
            <a:r>
              <a:rPr lang="nb-NO" dirty="0"/>
              <a:t>Central banks </a:t>
            </a:r>
            <a:r>
              <a:rPr lang="nb-NO" dirty="0" err="1"/>
              <a:t>seem</a:t>
            </a:r>
            <a:r>
              <a:rPr lang="nb-NO" dirty="0"/>
              <a:t> to have </a:t>
            </a:r>
            <a:r>
              <a:rPr lang="nb-NO" dirty="0" err="1"/>
              <a:t>been</a:t>
            </a:r>
            <a:r>
              <a:rPr lang="nb-NO" dirty="0"/>
              <a:t> at </a:t>
            </a:r>
            <a:r>
              <a:rPr lang="nb-NO" dirty="0" err="1"/>
              <a:t>least</a:t>
            </a:r>
            <a:r>
              <a:rPr lang="nb-NO" dirty="0"/>
              <a:t> as </a:t>
            </a:r>
            <a:r>
              <a:rPr lang="nb-NO" dirty="0" err="1"/>
              <a:t>active</a:t>
            </a:r>
            <a:endParaRPr lang="nb-NO" dirty="0"/>
          </a:p>
          <a:p>
            <a:r>
              <a:rPr lang="nb-NO" dirty="0"/>
              <a:t>The SMU </a:t>
            </a:r>
            <a:r>
              <a:rPr lang="nb-NO" dirty="0" err="1"/>
              <a:t>increased</a:t>
            </a:r>
            <a:r>
              <a:rPr lang="nb-NO" dirty="0"/>
              <a:t> </a:t>
            </a:r>
            <a:r>
              <a:rPr lang="nb-NO" dirty="0" err="1"/>
              <a:t>independence</a:t>
            </a:r>
            <a:r>
              <a:rPr lang="nb-NO" dirty="0"/>
              <a:t>?</a:t>
            </a:r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="" xmlns:a16="http://schemas.microsoft.com/office/drawing/2014/main" id="{A7C635B3-4977-44FE-5D7D-43E7F501C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09799"/>
            <a:ext cx="5448300" cy="396716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Per H. Hansen (2012): Scandinavian </a:t>
            </a:r>
            <a:r>
              <a:rPr lang="nb-NO" dirty="0" err="1"/>
              <a:t>countries</a:t>
            </a:r>
            <a:r>
              <a:rPr lang="nb-NO" dirty="0"/>
              <a:t> «</a:t>
            </a:r>
            <a:r>
              <a:rPr lang="nb-NO" dirty="0" err="1"/>
              <a:t>freeriders</a:t>
            </a:r>
            <a:r>
              <a:rPr lang="nb-NO" dirty="0"/>
              <a:t>»;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takes</a:t>
            </a:r>
            <a:r>
              <a:rPr lang="nb-NO" dirty="0"/>
              <a:t>: </a:t>
            </a:r>
            <a:r>
              <a:rPr lang="nb-NO" dirty="0" err="1"/>
              <a:t>followed</a:t>
            </a:r>
            <a:r>
              <a:rPr lang="nb-NO" dirty="0"/>
              <a:t> Great Britain</a:t>
            </a:r>
          </a:p>
          <a:p>
            <a:r>
              <a:rPr lang="nb-NO" dirty="0" err="1"/>
              <a:t>Two-sided</a:t>
            </a:r>
            <a:endParaRPr lang="nb-NO" dirty="0"/>
          </a:p>
          <a:p>
            <a:pPr lvl="1"/>
            <a:r>
              <a:rPr lang="nb-NO" dirty="0" err="1"/>
              <a:t>Wanted</a:t>
            </a:r>
            <a:r>
              <a:rPr lang="nb-NO" dirty="0"/>
              <a:t> US and UK to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lead; </a:t>
            </a:r>
            <a:r>
              <a:rPr lang="nb-NO" dirty="0" err="1"/>
              <a:t>took</a:t>
            </a:r>
            <a:r>
              <a:rPr lang="nb-NO" dirty="0"/>
              <a:t> </a:t>
            </a:r>
            <a:r>
              <a:rPr lang="nb-NO" dirty="0" err="1"/>
              <a:t>advice</a:t>
            </a:r>
            <a:r>
              <a:rPr lang="nb-NO" dirty="0"/>
              <a:t> from Norman; </a:t>
            </a:r>
            <a:r>
              <a:rPr lang="nb-NO" dirty="0" err="1"/>
              <a:t>followed</a:t>
            </a:r>
            <a:r>
              <a:rPr lang="nb-NO" dirty="0"/>
              <a:t> GB </a:t>
            </a:r>
            <a:r>
              <a:rPr lang="nb-NO" dirty="0" err="1"/>
              <a:t>off</a:t>
            </a:r>
            <a:r>
              <a:rPr lang="nb-NO" dirty="0"/>
              <a:t> gold in 1931</a:t>
            </a:r>
          </a:p>
          <a:p>
            <a:pPr lvl="1"/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Sweden</a:t>
            </a:r>
            <a:r>
              <a:rPr lang="nb-NO" dirty="0"/>
              <a:t> back </a:t>
            </a:r>
            <a:r>
              <a:rPr lang="nb-NO" dirty="0" err="1"/>
              <a:t>on</a:t>
            </a:r>
            <a:r>
              <a:rPr lang="nb-NO" dirty="0"/>
              <a:t> gold </a:t>
            </a:r>
            <a:r>
              <a:rPr lang="nb-NO" dirty="0" err="1"/>
              <a:t>before</a:t>
            </a:r>
            <a:r>
              <a:rPr lang="nb-NO" dirty="0"/>
              <a:t> UK; SMU </a:t>
            </a:r>
            <a:r>
              <a:rPr lang="nb-NO" dirty="0" err="1"/>
              <a:t>meetings</a:t>
            </a:r>
            <a:r>
              <a:rPr lang="nb-NO" dirty="0"/>
              <a:t> instrument for </a:t>
            </a:r>
            <a:r>
              <a:rPr lang="nb-NO" dirty="0" err="1"/>
              <a:t>countering</a:t>
            </a:r>
            <a:r>
              <a:rPr lang="nb-NO" dirty="0"/>
              <a:t> Great Power </a:t>
            </a:r>
            <a:r>
              <a:rPr lang="nb-NO" dirty="0" err="1"/>
              <a:t>dominance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10" name="Tittel 1">
            <a:extLst>
              <a:ext uri="{FF2B5EF4-FFF2-40B4-BE49-F238E27FC236}">
                <a16:creationId xmlns="" xmlns:a16="http://schemas.microsoft.com/office/drawing/2014/main" id="{49C9DE2E-83EB-4995-5A49-6FE0DFACEE32}"/>
              </a:ext>
            </a:extLst>
          </p:cNvPr>
          <p:cNvSpPr txBox="1">
            <a:spLocks/>
          </p:cNvSpPr>
          <p:nvPr/>
        </p:nvSpPr>
        <p:spPr>
          <a:xfrm>
            <a:off x="838200" y="339725"/>
            <a:ext cx="5181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3600" dirty="0"/>
              <a:t>Central banks or </a:t>
            </a:r>
            <a:r>
              <a:rPr lang="nb-NO" sz="3600" dirty="0" err="1"/>
              <a:t>governments</a:t>
            </a:r>
            <a:r>
              <a:rPr lang="nb-NO" sz="3600" dirty="0"/>
              <a:t> as driving force?</a:t>
            </a:r>
          </a:p>
        </p:txBody>
      </p:sp>
    </p:spTree>
    <p:extLst>
      <p:ext uri="{BB962C8B-B14F-4D97-AF65-F5344CB8AC3E}">
        <p14:creationId xmlns:p14="http://schemas.microsoft.com/office/powerpoint/2010/main" val="269221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="" xmlns:a16="http://schemas.microsoft.com/office/drawing/2014/main" id="{8F8F8D85-2B98-0FEA-5FD9-E39A5A527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2700" y="2336800"/>
            <a:ext cx="6845300" cy="2133599"/>
          </a:xfrm>
        </p:spPr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attention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="" xmlns:a16="http://schemas.microsoft.com/office/drawing/2014/main" id="{DC821215-0C8D-72A8-63FC-A718B9D7E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/>
        </p:blipFill>
        <p:spPr>
          <a:xfrm rot="5400000">
            <a:off x="-952500" y="952500"/>
            <a:ext cx="6858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44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7622</TotalTime>
  <Words>1217</Words>
  <Application>Microsoft Office PowerPoint</Application>
  <PresentationFormat>Widescreen</PresentationFormat>
  <Paragraphs>250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Office-tema</vt:lpstr>
      <vt:lpstr>Finding Common Ground?</vt:lpstr>
      <vt:lpstr>PowerPoint Presentation</vt:lpstr>
      <vt:lpstr>Started of with three research questions</vt:lpstr>
      <vt:lpstr>Why this question?</vt:lpstr>
      <vt:lpstr>What was the Scandinavian Monetary Union?</vt:lpstr>
      <vt:lpstr>Scandinavian Central Bank Meetings – a «quantitative» view</vt:lpstr>
      <vt:lpstr>What were the problems re-establishing the union after the First World War?</vt:lpstr>
      <vt:lpstr>Was solving the small coin problem in 1924 the definitive end of the union?</vt:lpstr>
      <vt:lpstr>How did the Scandinavian central banks consider prospects of restoring the SMU before returning to gold standard?</vt:lpstr>
      <vt:lpstr>How did the Scandinavian central banks consider prospects of restoring the SMU after returning to gold standard?</vt:lpstr>
      <vt:lpstr>Finally some success: Trial agreement in the aftermath of Central bank meeting in 1931</vt:lpstr>
      <vt:lpstr>Small state independence vs. following the great powers</vt:lpstr>
      <vt:lpstr>Thank you for your attention</vt:lpstr>
    </vt:vector>
  </TitlesOfParts>
  <Company>H?gskolen i Innlandet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common ground?</dc:title>
  <dc:creator>Gjermund Forfang Rongved</dc:creator>
  <cp:lastModifiedBy>Даниела Добрева</cp:lastModifiedBy>
  <cp:revision>4</cp:revision>
  <dcterms:created xsi:type="dcterms:W3CDTF">2022-06-24T13:55:38Z</dcterms:created>
  <dcterms:modified xsi:type="dcterms:W3CDTF">2022-06-30T21:57:15Z</dcterms:modified>
</cp:coreProperties>
</file>