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65" r:id="rId4"/>
    <p:sldId id="257" r:id="rId5"/>
    <p:sldId id="259" r:id="rId6"/>
    <p:sldId id="260" r:id="rId7"/>
    <p:sldId id="264" r:id="rId8"/>
    <p:sldId id="261" r:id="rId9"/>
    <p:sldId id="266" r:id="rId10"/>
    <p:sldId id="262" r:id="rId11"/>
    <p:sldId id="263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2" userDrawn="1">
          <p15:clr>
            <a:srgbClr val="A4A3A4"/>
          </p15:clr>
        </p15:guide>
        <p15:guide id="2" pos="7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138" y="132"/>
      </p:cViewPr>
      <p:guideLst>
        <p:guide orient="horz" pos="822"/>
        <p:guide pos="7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Brunswick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Sheet1!$B$2:$B$125</c:f>
              <c:numCache>
                <c:formatCode>General</c:formatCode>
                <c:ptCount val="124"/>
                <c:pt idx="1">
                  <c:v>18.835161383842287</c:v>
                </c:pt>
                <c:pt idx="5">
                  <c:v>1.7721253990174193</c:v>
                </c:pt>
                <c:pt idx="10">
                  <c:v>10.359338761113259</c:v>
                </c:pt>
                <c:pt idx="15">
                  <c:v>6.9062258407421737</c:v>
                </c:pt>
                <c:pt idx="18">
                  <c:v>11.30109683030537</c:v>
                </c:pt>
                <c:pt idx="19">
                  <c:v>10.359338761113259</c:v>
                </c:pt>
                <c:pt idx="20">
                  <c:v>10.55418525818749</c:v>
                </c:pt>
                <c:pt idx="21">
                  <c:v>9.7423248537115281</c:v>
                </c:pt>
                <c:pt idx="22">
                  <c:v>8.1186040447596071</c:v>
                </c:pt>
                <c:pt idx="23">
                  <c:v>8.1186040447596071</c:v>
                </c:pt>
                <c:pt idx="24">
                  <c:v>8.9304644492355667</c:v>
                </c:pt>
                <c:pt idx="25">
                  <c:v>14.613487280567291</c:v>
                </c:pt>
                <c:pt idx="26">
                  <c:v>16.237208089519214</c:v>
                </c:pt>
                <c:pt idx="27">
                  <c:v>18.672789302947095</c:v>
                </c:pt>
                <c:pt idx="28">
                  <c:v>10.55418525818749</c:v>
                </c:pt>
                <c:pt idx="29">
                  <c:v>18.672789302947095</c:v>
                </c:pt>
                <c:pt idx="30">
                  <c:v>8.1186040447596071</c:v>
                </c:pt>
                <c:pt idx="31">
                  <c:v>9.7423248537115281</c:v>
                </c:pt>
                <c:pt idx="32">
                  <c:v>12.177906067139412</c:v>
                </c:pt>
                <c:pt idx="33">
                  <c:v>9.7423248537115281</c:v>
                </c:pt>
                <c:pt idx="34">
                  <c:v>16.237208089519214</c:v>
                </c:pt>
                <c:pt idx="35">
                  <c:v>20.296510111899018</c:v>
                </c:pt>
                <c:pt idx="36">
                  <c:v>20.296510111899018</c:v>
                </c:pt>
                <c:pt idx="37">
                  <c:v>16.237208089519214</c:v>
                </c:pt>
                <c:pt idx="38">
                  <c:v>13.092734132670858</c:v>
                </c:pt>
                <c:pt idx="39">
                  <c:v>12.403642862530289</c:v>
                </c:pt>
                <c:pt idx="40">
                  <c:v>13.781825402811428</c:v>
                </c:pt>
                <c:pt idx="41">
                  <c:v>15.595513625821415</c:v>
                </c:pt>
                <c:pt idx="42">
                  <c:v>12.205184576729804</c:v>
                </c:pt>
                <c:pt idx="43">
                  <c:v>17.629711055276381</c:v>
                </c:pt>
                <c:pt idx="44">
                  <c:v>14.239382006184769</c:v>
                </c:pt>
                <c:pt idx="45">
                  <c:v>15.162304913993038</c:v>
                </c:pt>
                <c:pt idx="46">
                  <c:v>12.508847636597551</c:v>
                </c:pt>
                <c:pt idx="47">
                  <c:v>15.636059545746935</c:v>
                </c:pt>
                <c:pt idx="48">
                  <c:v>18.763271454896323</c:v>
                </c:pt>
                <c:pt idx="49">
                  <c:v>17.657963797352146</c:v>
                </c:pt>
                <c:pt idx="50">
                  <c:v>29.429939662253574</c:v>
                </c:pt>
                <c:pt idx="51">
                  <c:v>17.657963797352146</c:v>
                </c:pt>
                <c:pt idx="52">
                  <c:v>14.714969831126787</c:v>
                </c:pt>
                <c:pt idx="53">
                  <c:v>11.771975864901432</c:v>
                </c:pt>
                <c:pt idx="54">
                  <c:v>14.714969831126787</c:v>
                </c:pt>
                <c:pt idx="55">
                  <c:v>20.600957763577505</c:v>
                </c:pt>
                <c:pt idx="56">
                  <c:v>19.42376017708736</c:v>
                </c:pt>
                <c:pt idx="57">
                  <c:v>28.775941003092381</c:v>
                </c:pt>
                <c:pt idx="58">
                  <c:v>33.380091563587158</c:v>
                </c:pt>
                <c:pt idx="59">
                  <c:v>23.020752802473904</c:v>
                </c:pt>
                <c:pt idx="60">
                  <c:v>26.214904236965371</c:v>
                </c:pt>
                <c:pt idx="61">
                  <c:v>32.150354252882053</c:v>
                </c:pt>
                <c:pt idx="62">
                  <c:v>22.257937559687576</c:v>
                </c:pt>
                <c:pt idx="63">
                  <c:v>22.257937559687576</c:v>
                </c:pt>
                <c:pt idx="64">
                  <c:v>19.784833386388957</c:v>
                </c:pt>
                <c:pt idx="65">
                  <c:v>31.756839122712606</c:v>
                </c:pt>
                <c:pt idx="66">
                  <c:v>31.756839122712606</c:v>
                </c:pt>
                <c:pt idx="67">
                  <c:v>42.834806258542585</c:v>
                </c:pt>
                <c:pt idx="68">
                  <c:v>44.311868543319918</c:v>
                </c:pt>
                <c:pt idx="69">
                  <c:v>35.44949483465593</c:v>
                </c:pt>
                <c:pt idx="70">
                  <c:v>59.082491391093214</c:v>
                </c:pt>
                <c:pt idx="71">
                  <c:v>42.834806258542585</c:v>
                </c:pt>
                <c:pt idx="72">
                  <c:v>44.311868543319918</c:v>
                </c:pt>
                <c:pt idx="73">
                  <c:v>39.142150546599261</c:v>
                </c:pt>
                <c:pt idx="74">
                  <c:v>40.619212831376586</c:v>
                </c:pt>
                <c:pt idx="75">
                  <c:v>50.220117682429247</c:v>
                </c:pt>
                <c:pt idx="76">
                  <c:v>60.559553675870546</c:v>
                </c:pt>
                <c:pt idx="77">
                  <c:v>55.38983567914989</c:v>
                </c:pt>
                <c:pt idx="78">
                  <c:v>73.853114238866524</c:v>
                </c:pt>
                <c:pt idx="79">
                  <c:v>61.298084818259227</c:v>
                </c:pt>
                <c:pt idx="80">
                  <c:v>45.78893082809725</c:v>
                </c:pt>
                <c:pt idx="81">
                  <c:v>50.220117682429247</c:v>
                </c:pt>
                <c:pt idx="82">
                  <c:v>44.311868543319918</c:v>
                </c:pt>
                <c:pt idx="83">
                  <c:v>46.527461970485909</c:v>
                </c:pt>
                <c:pt idx="84">
                  <c:v>55.38983567914989</c:v>
                </c:pt>
                <c:pt idx="85">
                  <c:v>53.912773394372557</c:v>
                </c:pt>
                <c:pt idx="86">
                  <c:v>53.912773394372557</c:v>
                </c:pt>
                <c:pt idx="87">
                  <c:v>57.605429106315889</c:v>
                </c:pt>
                <c:pt idx="88">
                  <c:v>53.912773394372557</c:v>
                </c:pt>
                <c:pt idx="89">
                  <c:v>44.311868543319918</c:v>
                </c:pt>
                <c:pt idx="90">
                  <c:v>48.004524255263249</c:v>
                </c:pt>
                <c:pt idx="91">
                  <c:v>73.853114238866524</c:v>
                </c:pt>
                <c:pt idx="92">
                  <c:v>44.311868543319918</c:v>
                </c:pt>
                <c:pt idx="93">
                  <c:v>48.004524255263249</c:v>
                </c:pt>
                <c:pt idx="94">
                  <c:v>66.467802814979876</c:v>
                </c:pt>
                <c:pt idx="95">
                  <c:v>55.38983567914989</c:v>
                </c:pt>
                <c:pt idx="96">
                  <c:v>51.697179967206566</c:v>
                </c:pt>
                <c:pt idx="97">
                  <c:v>64.990740530202544</c:v>
                </c:pt>
                <c:pt idx="98">
                  <c:v>72.376051954089206</c:v>
                </c:pt>
                <c:pt idx="99">
                  <c:v>51.697179967206566</c:v>
                </c:pt>
                <c:pt idx="100">
                  <c:v>66.467802814979876</c:v>
                </c:pt>
                <c:pt idx="101">
                  <c:v>73.853114238866524</c:v>
                </c:pt>
                <c:pt idx="102">
                  <c:v>81.238425662753173</c:v>
                </c:pt>
                <c:pt idx="103">
                  <c:v>71.637520811700526</c:v>
                </c:pt>
                <c:pt idx="104">
                  <c:v>73.853114238866524</c:v>
                </c:pt>
                <c:pt idx="105">
                  <c:v>77.545769950809856</c:v>
                </c:pt>
                <c:pt idx="106">
                  <c:v>64.990740530202544</c:v>
                </c:pt>
                <c:pt idx="107">
                  <c:v>59.082491391093214</c:v>
                </c:pt>
                <c:pt idx="108">
                  <c:v>64.990740530202544</c:v>
                </c:pt>
                <c:pt idx="109">
                  <c:v>61.298084818259227</c:v>
                </c:pt>
                <c:pt idx="110">
                  <c:v>59.082491391093214</c:v>
                </c:pt>
                <c:pt idx="111">
                  <c:v>49.481586540040574</c:v>
                </c:pt>
                <c:pt idx="112">
                  <c:v>63.513678245425211</c:v>
                </c:pt>
                <c:pt idx="113">
                  <c:v>62.036615960647893</c:v>
                </c:pt>
                <c:pt idx="114">
                  <c:v>71.637520811700526</c:v>
                </c:pt>
                <c:pt idx="115">
                  <c:v>78.284301093198522</c:v>
                </c:pt>
                <c:pt idx="116">
                  <c:v>70.160458526923193</c:v>
                </c:pt>
                <c:pt idx="117">
                  <c:v>76.068707666032537</c:v>
                </c:pt>
                <c:pt idx="118">
                  <c:v>76.068707666032537</c:v>
                </c:pt>
                <c:pt idx="119">
                  <c:v>76.807238808421189</c:v>
                </c:pt>
                <c:pt idx="120">
                  <c:v>73.853114238866524</c:v>
                </c:pt>
                <c:pt idx="121">
                  <c:v>76.068707666032537</c:v>
                </c:pt>
                <c:pt idx="122">
                  <c:v>86.408143659473822</c:v>
                </c:pt>
                <c:pt idx="123">
                  <c:v>73.853114238866524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BA9-45DA-A5CC-1C1C15B108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Sansepolcro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Sheet1!$C$2:$C$125</c:f>
              <c:numCache>
                <c:formatCode>General</c:formatCode>
                <c:ptCount val="124"/>
                <c:pt idx="5">
                  <c:v>32.832259999999998</c:v>
                </c:pt>
                <c:pt idx="6">
                  <c:v>48.942689999999999</c:v>
                </c:pt>
                <c:pt idx="7">
                  <c:v>49.526510000000002</c:v>
                </c:pt>
                <c:pt idx="8">
                  <c:v>60.258209999999998</c:v>
                </c:pt>
                <c:pt idx="9">
                  <c:v>56.825369999999999</c:v>
                </c:pt>
                <c:pt idx="10">
                  <c:v>82.201849999999993</c:v>
                </c:pt>
                <c:pt idx="11">
                  <c:v>18.217500000000001</c:v>
                </c:pt>
                <c:pt idx="12">
                  <c:v>23.419899999999998</c:v>
                </c:pt>
                <c:pt idx="13">
                  <c:v>26.78</c:v>
                </c:pt>
                <c:pt idx="14">
                  <c:v>24.236239999999999</c:v>
                </c:pt>
                <c:pt idx="15">
                  <c:v>20.825759999999999</c:v>
                </c:pt>
                <c:pt idx="16">
                  <c:v>28.246079999999999</c:v>
                </c:pt>
                <c:pt idx="17">
                  <c:v>34.759740000000001</c:v>
                </c:pt>
                <c:pt idx="18">
                  <c:v>26.759150000000002</c:v>
                </c:pt>
                <c:pt idx="19">
                  <c:v>32.575009999999999</c:v>
                </c:pt>
                <c:pt idx="20">
                  <c:v>33.728369999999998</c:v>
                </c:pt>
                <c:pt idx="21">
                  <c:v>39.246160000000003</c:v>
                </c:pt>
                <c:pt idx="22">
                  <c:v>36.99868</c:v>
                </c:pt>
                <c:pt idx="23">
                  <c:v>26.862639999999999</c:v>
                </c:pt>
                <c:pt idx="24">
                  <c:v>27.02253</c:v>
                </c:pt>
                <c:pt idx="25">
                  <c:v>30.67747</c:v>
                </c:pt>
                <c:pt idx="26">
                  <c:v>29.686170000000001</c:v>
                </c:pt>
                <c:pt idx="27">
                  <c:v>38.336399999999998</c:v>
                </c:pt>
                <c:pt idx="28">
                  <c:v>44.076340000000002</c:v>
                </c:pt>
                <c:pt idx="29">
                  <c:v>37.057189999999999</c:v>
                </c:pt>
                <c:pt idx="30">
                  <c:v>24.89133</c:v>
                </c:pt>
                <c:pt idx="31">
                  <c:v>33.41957</c:v>
                </c:pt>
                <c:pt idx="32">
                  <c:v>57.635660000000001</c:v>
                </c:pt>
                <c:pt idx="33">
                  <c:v>98.535330000000002</c:v>
                </c:pt>
                <c:pt idx="34">
                  <c:v>80.357550000000003</c:v>
                </c:pt>
                <c:pt idx="35">
                  <c:v>63.527529999999999</c:v>
                </c:pt>
                <c:pt idx="36">
                  <c:v>70.053439999999995</c:v>
                </c:pt>
                <c:pt idx="37">
                  <c:v>55.552430000000001</c:v>
                </c:pt>
                <c:pt idx="41">
                  <c:v>25.160150000000002</c:v>
                </c:pt>
                <c:pt idx="42">
                  <c:v>22.90842</c:v>
                </c:pt>
                <c:pt idx="43">
                  <c:v>24.656759999999998</c:v>
                </c:pt>
                <c:pt idx="44">
                  <c:v>77.093100000000007</c:v>
                </c:pt>
                <c:pt idx="45">
                  <c:v>117.4419</c:v>
                </c:pt>
                <c:pt idx="46">
                  <c:v>50.783290000000001</c:v>
                </c:pt>
                <c:pt idx="47">
                  <c:v>31.980229999999999</c:v>
                </c:pt>
                <c:pt idx="48">
                  <c:v>33.135779999999997</c:v>
                </c:pt>
                <c:pt idx="49">
                  <c:v>35.13738</c:v>
                </c:pt>
                <c:pt idx="50">
                  <c:v>41.312399999999997</c:v>
                </c:pt>
                <c:pt idx="51">
                  <c:v>35.395719999999997</c:v>
                </c:pt>
                <c:pt idx="58">
                  <c:v>35.606099999999998</c:v>
                </c:pt>
                <c:pt idx="59">
                  <c:v>66.047780000000003</c:v>
                </c:pt>
                <c:pt idx="60">
                  <c:v>95.928709999999995</c:v>
                </c:pt>
                <c:pt idx="61">
                  <c:v>83.039569999999998</c:v>
                </c:pt>
                <c:pt idx="62">
                  <c:v>81.390969999999996</c:v>
                </c:pt>
                <c:pt idx="63">
                  <c:v>85.138390000000001</c:v>
                </c:pt>
                <c:pt idx="64">
                  <c:v>50.581330000000001</c:v>
                </c:pt>
                <c:pt idx="65">
                  <c:v>59.266260000000003</c:v>
                </c:pt>
                <c:pt idx="66">
                  <c:v>47.987639999999999</c:v>
                </c:pt>
                <c:pt idx="67">
                  <c:v>78.216589999999997</c:v>
                </c:pt>
                <c:pt idx="68">
                  <c:v>72.688839999999999</c:v>
                </c:pt>
                <c:pt idx="69">
                  <c:v>62.90943</c:v>
                </c:pt>
                <c:pt idx="70">
                  <c:v>74.012749999999997</c:v>
                </c:pt>
                <c:pt idx="71">
                  <c:v>67.368480000000005</c:v>
                </c:pt>
                <c:pt idx="72">
                  <c:v>45.437640000000002</c:v>
                </c:pt>
                <c:pt idx="73">
                  <c:v>39.936729999999997</c:v>
                </c:pt>
                <c:pt idx="74">
                  <c:v>57.389310000000002</c:v>
                </c:pt>
                <c:pt idx="75">
                  <c:v>82.050259999999994</c:v>
                </c:pt>
                <c:pt idx="76">
                  <c:v>78.403189999999995</c:v>
                </c:pt>
                <c:pt idx="77">
                  <c:v>75.21311</c:v>
                </c:pt>
                <c:pt idx="78">
                  <c:v>56.356540000000003</c:v>
                </c:pt>
                <c:pt idx="79">
                  <c:v>54.040260000000004</c:v>
                </c:pt>
                <c:pt idx="80">
                  <c:v>58.406500000000001</c:v>
                </c:pt>
                <c:pt idx="81">
                  <c:v>48.017299999999999</c:v>
                </c:pt>
                <c:pt idx="82">
                  <c:v>38.796790000000001</c:v>
                </c:pt>
                <c:pt idx="83">
                  <c:v>47.694330000000001</c:v>
                </c:pt>
                <c:pt idx="84">
                  <c:v>69.776579999999996</c:v>
                </c:pt>
                <c:pt idx="85">
                  <c:v>76.44153</c:v>
                </c:pt>
                <c:pt idx="86">
                  <c:v>64.355869999999996</c:v>
                </c:pt>
                <c:pt idx="87">
                  <c:v>67.750479999999996</c:v>
                </c:pt>
                <c:pt idx="88">
                  <c:v>52.598300000000002</c:v>
                </c:pt>
                <c:pt idx="89">
                  <c:v>53.574019999999997</c:v>
                </c:pt>
                <c:pt idx="90">
                  <c:v>56.66384</c:v>
                </c:pt>
                <c:pt idx="91">
                  <c:v>77.992130000000003</c:v>
                </c:pt>
                <c:pt idx="92">
                  <c:v>82.452650000000006</c:v>
                </c:pt>
                <c:pt idx="93">
                  <c:v>64.745919999999998</c:v>
                </c:pt>
                <c:pt idx="94">
                  <c:v>67.786670000000001</c:v>
                </c:pt>
                <c:pt idx="95">
                  <c:v>103.14570000000001</c:v>
                </c:pt>
                <c:pt idx="96">
                  <c:v>145.1421</c:v>
                </c:pt>
                <c:pt idx="97">
                  <c:v>115.45359999999999</c:v>
                </c:pt>
                <c:pt idx="98">
                  <c:v>92.733029999999999</c:v>
                </c:pt>
                <c:pt idx="99">
                  <c:v>76.116370000000003</c:v>
                </c:pt>
                <c:pt idx="100">
                  <c:v>72.326779999999999</c:v>
                </c:pt>
                <c:pt idx="101">
                  <c:v>103.09569999999999</c:v>
                </c:pt>
                <c:pt idx="102">
                  <c:v>114.2119</c:v>
                </c:pt>
                <c:pt idx="103">
                  <c:v>73.757019999999997</c:v>
                </c:pt>
                <c:pt idx="104">
                  <c:v>60.85474</c:v>
                </c:pt>
                <c:pt idx="105">
                  <c:v>64.656769999999995</c:v>
                </c:pt>
                <c:pt idx="106">
                  <c:v>93.941550000000007</c:v>
                </c:pt>
                <c:pt idx="107">
                  <c:v>109.9786</c:v>
                </c:pt>
                <c:pt idx="108">
                  <c:v>80.452160000000006</c:v>
                </c:pt>
                <c:pt idx="109">
                  <c:v>72.219120000000004</c:v>
                </c:pt>
                <c:pt idx="110">
                  <c:v>77.806950000000001</c:v>
                </c:pt>
                <c:pt idx="111">
                  <c:v>78.441059999999993</c:v>
                </c:pt>
                <c:pt idx="112">
                  <c:v>86.219970000000004</c:v>
                </c:pt>
                <c:pt idx="113">
                  <c:v>81.127750000000006</c:v>
                </c:pt>
                <c:pt idx="114">
                  <c:v>64.174139999999994</c:v>
                </c:pt>
                <c:pt idx="115">
                  <c:v>68.153949999999995</c:v>
                </c:pt>
                <c:pt idx="116">
                  <c:v>67.727770000000007</c:v>
                </c:pt>
                <c:pt idx="117">
                  <c:v>75.44659</c:v>
                </c:pt>
                <c:pt idx="118">
                  <c:v>58.624389999999998</c:v>
                </c:pt>
                <c:pt idx="119">
                  <c:v>53.655430000000003</c:v>
                </c:pt>
                <c:pt idx="120">
                  <c:v>54.48169</c:v>
                </c:pt>
                <c:pt idx="121">
                  <c:v>54.13176</c:v>
                </c:pt>
                <c:pt idx="122">
                  <c:v>68.893749999999997</c:v>
                </c:pt>
                <c:pt idx="123">
                  <c:v>80.660589999999999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BA9-45DA-A5CC-1C1C15B108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Strasbourg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Sheet1!$D$2:$D$125</c:f>
              <c:numCache>
                <c:formatCode>General</c:formatCode>
                <c:ptCount val="124"/>
                <c:pt idx="0">
                  <c:v>8.5587499999999981</c:v>
                </c:pt>
                <c:pt idx="1">
                  <c:v>10.646249999999998</c:v>
                </c:pt>
                <c:pt idx="3">
                  <c:v>11.982250000000001</c:v>
                </c:pt>
                <c:pt idx="4">
                  <c:v>13.318249999999999</c:v>
                </c:pt>
                <c:pt idx="5">
                  <c:v>16.282499999999999</c:v>
                </c:pt>
                <c:pt idx="6">
                  <c:v>15.1135</c:v>
                </c:pt>
                <c:pt idx="7">
                  <c:v>16.40775</c:v>
                </c:pt>
                <c:pt idx="8">
                  <c:v>14.40375</c:v>
                </c:pt>
                <c:pt idx="9">
                  <c:v>12.942499999999999</c:v>
                </c:pt>
                <c:pt idx="11">
                  <c:v>8.9762499999999985</c:v>
                </c:pt>
                <c:pt idx="12">
                  <c:v>9.6859999999999982</c:v>
                </c:pt>
                <c:pt idx="14">
                  <c:v>6.0954999999999995</c:v>
                </c:pt>
                <c:pt idx="16">
                  <c:v>19.121500000000001</c:v>
                </c:pt>
                <c:pt idx="17">
                  <c:v>13.026</c:v>
                </c:pt>
                <c:pt idx="18">
                  <c:v>12.859</c:v>
                </c:pt>
                <c:pt idx="19">
                  <c:v>13.026</c:v>
                </c:pt>
                <c:pt idx="21">
                  <c:v>20.541</c:v>
                </c:pt>
                <c:pt idx="22">
                  <c:v>19.664249999999999</c:v>
                </c:pt>
                <c:pt idx="23">
                  <c:v>9.7277500000000003</c:v>
                </c:pt>
                <c:pt idx="24">
                  <c:v>9.9364999999999988</c:v>
                </c:pt>
                <c:pt idx="25">
                  <c:v>10.938499999999999</c:v>
                </c:pt>
                <c:pt idx="26">
                  <c:v>13.193</c:v>
                </c:pt>
                <c:pt idx="27">
                  <c:v>12.692</c:v>
                </c:pt>
                <c:pt idx="28">
                  <c:v>13.193</c:v>
                </c:pt>
                <c:pt idx="29">
                  <c:v>11.105499999999999</c:v>
                </c:pt>
                <c:pt idx="31">
                  <c:v>10.145250000000001</c:v>
                </c:pt>
                <c:pt idx="32">
                  <c:v>14.194999999999999</c:v>
                </c:pt>
                <c:pt idx="36">
                  <c:v>27.387999999999998</c:v>
                </c:pt>
                <c:pt idx="37">
                  <c:v>19.246750000000002</c:v>
                </c:pt>
                <c:pt idx="38">
                  <c:v>20.248749999999998</c:v>
                </c:pt>
                <c:pt idx="39">
                  <c:v>16.783499999999997</c:v>
                </c:pt>
                <c:pt idx="40">
                  <c:v>15.489249999999998</c:v>
                </c:pt>
                <c:pt idx="41">
                  <c:v>14.821249999999999</c:v>
                </c:pt>
                <c:pt idx="42">
                  <c:v>15.781499999999998</c:v>
                </c:pt>
                <c:pt idx="43">
                  <c:v>19.74775</c:v>
                </c:pt>
                <c:pt idx="44">
                  <c:v>14.654249999999999</c:v>
                </c:pt>
                <c:pt idx="45">
                  <c:v>14.15325</c:v>
                </c:pt>
                <c:pt idx="46">
                  <c:v>13.485249999999999</c:v>
                </c:pt>
                <c:pt idx="47">
                  <c:v>11.522999999999998</c:v>
                </c:pt>
                <c:pt idx="48">
                  <c:v>26.636499999999998</c:v>
                </c:pt>
                <c:pt idx="49">
                  <c:v>28.3065</c:v>
                </c:pt>
                <c:pt idx="50">
                  <c:v>31.604749999999999</c:v>
                </c:pt>
                <c:pt idx="51">
                  <c:v>29.058</c:v>
                </c:pt>
                <c:pt idx="52">
                  <c:v>14.194999999999999</c:v>
                </c:pt>
                <c:pt idx="53">
                  <c:v>15.82325</c:v>
                </c:pt>
                <c:pt idx="54">
                  <c:v>17.952499999999997</c:v>
                </c:pt>
                <c:pt idx="55">
                  <c:v>27.137499999999999</c:v>
                </c:pt>
                <c:pt idx="59">
                  <c:v>19.371999999999996</c:v>
                </c:pt>
                <c:pt idx="61">
                  <c:v>30.811499999999999</c:v>
                </c:pt>
                <c:pt idx="62">
                  <c:v>19.914749999999998</c:v>
                </c:pt>
                <c:pt idx="63">
                  <c:v>19.914749999999998</c:v>
                </c:pt>
                <c:pt idx="64">
                  <c:v>27.554999999999996</c:v>
                </c:pt>
                <c:pt idx="65">
                  <c:v>31.228999999999999</c:v>
                </c:pt>
                <c:pt idx="66">
                  <c:v>34.902999999999999</c:v>
                </c:pt>
                <c:pt idx="67">
                  <c:v>49.599000000000004</c:v>
                </c:pt>
                <c:pt idx="68">
                  <c:v>22.044</c:v>
                </c:pt>
                <c:pt idx="69">
                  <c:v>22.044</c:v>
                </c:pt>
                <c:pt idx="71">
                  <c:v>40.413999999999994</c:v>
                </c:pt>
                <c:pt idx="72">
                  <c:v>29.391999999999999</c:v>
                </c:pt>
                <c:pt idx="73">
                  <c:v>22.044</c:v>
                </c:pt>
                <c:pt idx="74">
                  <c:v>25.718</c:v>
                </c:pt>
                <c:pt idx="75">
                  <c:v>40.413999999999994</c:v>
                </c:pt>
                <c:pt idx="76">
                  <c:v>60.620999999999995</c:v>
                </c:pt>
                <c:pt idx="77">
                  <c:v>47.636749999999999</c:v>
                </c:pt>
                <c:pt idx="78">
                  <c:v>75.191749999999999</c:v>
                </c:pt>
                <c:pt idx="79">
                  <c:v>60.620999999999995</c:v>
                </c:pt>
                <c:pt idx="80">
                  <c:v>38.117750000000001</c:v>
                </c:pt>
                <c:pt idx="81">
                  <c:v>22.545000000000002</c:v>
                </c:pt>
                <c:pt idx="82">
                  <c:v>24.256749999999997</c:v>
                </c:pt>
                <c:pt idx="83">
                  <c:v>22.545000000000002</c:v>
                </c:pt>
                <c:pt idx="84">
                  <c:v>41.582999999999998</c:v>
                </c:pt>
                <c:pt idx="85">
                  <c:v>43.336500000000001</c:v>
                </c:pt>
                <c:pt idx="86">
                  <c:v>57.197499999999998</c:v>
                </c:pt>
                <c:pt idx="87">
                  <c:v>41.582999999999998</c:v>
                </c:pt>
                <c:pt idx="88">
                  <c:v>36.405999999999999</c:v>
                </c:pt>
                <c:pt idx="89">
                  <c:v>29.350249999999999</c:v>
                </c:pt>
                <c:pt idx="90">
                  <c:v>46.76</c:v>
                </c:pt>
                <c:pt idx="91">
                  <c:v>70.724500000000006</c:v>
                </c:pt>
                <c:pt idx="92">
                  <c:v>49.807749999999999</c:v>
                </c:pt>
                <c:pt idx="93">
                  <c:v>49.807749999999999</c:v>
                </c:pt>
                <c:pt idx="94">
                  <c:v>54.650749999999995</c:v>
                </c:pt>
                <c:pt idx="95">
                  <c:v>50.016500000000001</c:v>
                </c:pt>
                <c:pt idx="96">
                  <c:v>40.581000000000003</c:v>
                </c:pt>
                <c:pt idx="97">
                  <c:v>45.298749999999998</c:v>
                </c:pt>
                <c:pt idx="98">
                  <c:v>58.700499999999998</c:v>
                </c:pt>
                <c:pt idx="99">
                  <c:v>50.976750000000003</c:v>
                </c:pt>
                <c:pt idx="100">
                  <c:v>58.700499999999998</c:v>
                </c:pt>
                <c:pt idx="101">
                  <c:v>47.887250000000002</c:v>
                </c:pt>
                <c:pt idx="102">
                  <c:v>48.805749999999996</c:v>
                </c:pt>
                <c:pt idx="103">
                  <c:v>39.662500000000001</c:v>
                </c:pt>
                <c:pt idx="104">
                  <c:v>35.07</c:v>
                </c:pt>
                <c:pt idx="105">
                  <c:v>39.662500000000001</c:v>
                </c:pt>
                <c:pt idx="106">
                  <c:v>41.75</c:v>
                </c:pt>
                <c:pt idx="107">
                  <c:v>41.75</c:v>
                </c:pt>
                <c:pt idx="108">
                  <c:v>43.21125</c:v>
                </c:pt>
                <c:pt idx="109">
                  <c:v>40.247</c:v>
                </c:pt>
                <c:pt idx="110">
                  <c:v>31.228999999999999</c:v>
                </c:pt>
                <c:pt idx="111">
                  <c:v>31.228999999999999</c:v>
                </c:pt>
                <c:pt idx="112">
                  <c:v>36.865249999999996</c:v>
                </c:pt>
                <c:pt idx="113">
                  <c:v>41.123749999999994</c:v>
                </c:pt>
                <c:pt idx="114">
                  <c:v>49.640749999999997</c:v>
                </c:pt>
                <c:pt idx="115">
                  <c:v>63.793999999999997</c:v>
                </c:pt>
                <c:pt idx="116">
                  <c:v>58.366500000000002</c:v>
                </c:pt>
                <c:pt idx="117">
                  <c:v>54.233249999999998</c:v>
                </c:pt>
                <c:pt idx="118">
                  <c:v>41.04025</c:v>
                </c:pt>
                <c:pt idx="119">
                  <c:v>52.813749999999999</c:v>
                </c:pt>
                <c:pt idx="120">
                  <c:v>47.427999999999997</c:v>
                </c:pt>
                <c:pt idx="121">
                  <c:v>35.236999999999995</c:v>
                </c:pt>
                <c:pt idx="122">
                  <c:v>31.145499999999998</c:v>
                </c:pt>
                <c:pt idx="123">
                  <c:v>29.893000000000001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BA9-45DA-A5CC-1C1C15B108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Xanten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Sheet1!$E$2:$E$125</c:f>
              <c:numCache>
                <c:formatCode>General</c:formatCode>
                <c:ptCount val="124"/>
                <c:pt idx="1">
                  <c:v>15.6348</c:v>
                </c:pt>
                <c:pt idx="4">
                  <c:v>20.846399999999999</c:v>
                </c:pt>
                <c:pt idx="10">
                  <c:v>15.235200000000001</c:v>
                </c:pt>
                <c:pt idx="13">
                  <c:v>19.044</c:v>
                </c:pt>
                <c:pt idx="16">
                  <c:v>10.4742</c:v>
                </c:pt>
                <c:pt idx="17">
                  <c:v>10.9503</c:v>
                </c:pt>
                <c:pt idx="18">
                  <c:v>11.9025</c:v>
                </c:pt>
                <c:pt idx="19">
                  <c:v>11.426399999999999</c:v>
                </c:pt>
                <c:pt idx="20">
                  <c:v>13.3308</c:v>
                </c:pt>
                <c:pt idx="21">
                  <c:v>12.854699999999999</c:v>
                </c:pt>
                <c:pt idx="22">
                  <c:v>11.9025</c:v>
                </c:pt>
                <c:pt idx="23">
                  <c:v>10.9503</c:v>
                </c:pt>
                <c:pt idx="25">
                  <c:v>13.3308</c:v>
                </c:pt>
                <c:pt idx="26">
                  <c:v>16.1874</c:v>
                </c:pt>
                <c:pt idx="27">
                  <c:v>15.235200000000001</c:v>
                </c:pt>
                <c:pt idx="28">
                  <c:v>12.756500000000001</c:v>
                </c:pt>
                <c:pt idx="29">
                  <c:v>17.694400000000002</c:v>
                </c:pt>
                <c:pt idx="30">
                  <c:v>11.522</c:v>
                </c:pt>
                <c:pt idx="31">
                  <c:v>16.871400000000001</c:v>
                </c:pt>
                <c:pt idx="32">
                  <c:v>16.459900000000001</c:v>
                </c:pt>
                <c:pt idx="33">
                  <c:v>11.8512</c:v>
                </c:pt>
                <c:pt idx="34">
                  <c:v>20.5749</c:v>
                </c:pt>
                <c:pt idx="35">
                  <c:v>21.3979</c:v>
                </c:pt>
                <c:pt idx="36">
                  <c:v>24.689900000000002</c:v>
                </c:pt>
                <c:pt idx="37">
                  <c:v>18.928899999999999</c:v>
                </c:pt>
                <c:pt idx="38">
                  <c:v>17.694400000000002</c:v>
                </c:pt>
                <c:pt idx="39">
                  <c:v>14.4024</c:v>
                </c:pt>
                <c:pt idx="40">
                  <c:v>18.928899999999999</c:v>
                </c:pt>
                <c:pt idx="41">
                  <c:v>21.3979</c:v>
                </c:pt>
                <c:pt idx="42">
                  <c:v>16.459900000000001</c:v>
                </c:pt>
                <c:pt idx="43">
                  <c:v>21.8094</c:v>
                </c:pt>
                <c:pt idx="44">
                  <c:v>21.3979</c:v>
                </c:pt>
                <c:pt idx="45">
                  <c:v>24.278400000000001</c:v>
                </c:pt>
                <c:pt idx="46">
                  <c:v>24.278400000000001</c:v>
                </c:pt>
                <c:pt idx="47">
                  <c:v>26.747399999999999</c:v>
                </c:pt>
                <c:pt idx="48">
                  <c:v>27.570399999999999</c:v>
                </c:pt>
                <c:pt idx="49">
                  <c:v>35.3889</c:v>
                </c:pt>
                <c:pt idx="50">
                  <c:v>44.441800000000001</c:v>
                </c:pt>
                <c:pt idx="51">
                  <c:v>25.512899999999998</c:v>
                </c:pt>
                <c:pt idx="52">
                  <c:v>17.282900000000001</c:v>
                </c:pt>
                <c:pt idx="53">
                  <c:v>19.828499999999998</c:v>
                </c:pt>
                <c:pt idx="54">
                  <c:v>31.7256</c:v>
                </c:pt>
                <c:pt idx="55">
                  <c:v>31.4848</c:v>
                </c:pt>
                <c:pt idx="56">
                  <c:v>46.398600000000002</c:v>
                </c:pt>
                <c:pt idx="57">
                  <c:v>39.781599999999997</c:v>
                </c:pt>
                <c:pt idx="58">
                  <c:v>37.486499999999999</c:v>
                </c:pt>
                <c:pt idx="59">
                  <c:v>27.5411</c:v>
                </c:pt>
                <c:pt idx="60">
                  <c:v>44.3718</c:v>
                </c:pt>
                <c:pt idx="61">
                  <c:v>64.262600000000006</c:v>
                </c:pt>
                <c:pt idx="62">
                  <c:v>30.601199999999999</c:v>
                </c:pt>
                <c:pt idx="63">
                  <c:v>33.661299999999997</c:v>
                </c:pt>
                <c:pt idx="64">
                  <c:v>32.131300000000003</c:v>
                </c:pt>
                <c:pt idx="65">
                  <c:v>28.306100000000001</c:v>
                </c:pt>
                <c:pt idx="66">
                  <c:v>35.956400000000002</c:v>
                </c:pt>
                <c:pt idx="67">
                  <c:v>41.311700000000002</c:v>
                </c:pt>
                <c:pt idx="68">
                  <c:v>34.426400000000001</c:v>
                </c:pt>
                <c:pt idx="69">
                  <c:v>39.781599999999997</c:v>
                </c:pt>
                <c:pt idx="70">
                  <c:v>59.672400000000003</c:v>
                </c:pt>
                <c:pt idx="71">
                  <c:v>36.721499999999999</c:v>
                </c:pt>
                <c:pt idx="72">
                  <c:v>42.841700000000003</c:v>
                </c:pt>
                <c:pt idx="73">
                  <c:v>39.781599999999997</c:v>
                </c:pt>
                <c:pt idx="74">
                  <c:v>41.311700000000002</c:v>
                </c:pt>
                <c:pt idx="75">
                  <c:v>52.022100000000002</c:v>
                </c:pt>
                <c:pt idx="76">
                  <c:v>56.259500000000003</c:v>
                </c:pt>
                <c:pt idx="77">
                  <c:v>66.9756</c:v>
                </c:pt>
                <c:pt idx="78">
                  <c:v>66.9756</c:v>
                </c:pt>
                <c:pt idx="79">
                  <c:v>60.947800000000001</c:v>
                </c:pt>
                <c:pt idx="80">
                  <c:v>50.901499999999999</c:v>
                </c:pt>
                <c:pt idx="81">
                  <c:v>53.580500000000001</c:v>
                </c:pt>
                <c:pt idx="82">
                  <c:v>61.617600000000003</c:v>
                </c:pt>
                <c:pt idx="83">
                  <c:v>60.947800000000001</c:v>
                </c:pt>
                <c:pt idx="84">
                  <c:v>64.296599999999998</c:v>
                </c:pt>
                <c:pt idx="85">
                  <c:v>64.296599999999998</c:v>
                </c:pt>
                <c:pt idx="86">
                  <c:v>36.694299999999998</c:v>
                </c:pt>
                <c:pt idx="87">
                  <c:v>38.223199999999999</c:v>
                </c:pt>
                <c:pt idx="88">
                  <c:v>39.752099999999999</c:v>
                </c:pt>
                <c:pt idx="89">
                  <c:v>34.4009</c:v>
                </c:pt>
                <c:pt idx="90">
                  <c:v>38.223199999999999</c:v>
                </c:pt>
                <c:pt idx="91">
                  <c:v>68.903800000000004</c:v>
                </c:pt>
                <c:pt idx="92">
                  <c:v>61.247799999999998</c:v>
                </c:pt>
                <c:pt idx="93">
                  <c:v>61.247799999999998</c:v>
                </c:pt>
                <c:pt idx="94">
                  <c:v>42.107900000000001</c:v>
                </c:pt>
                <c:pt idx="95">
                  <c:v>33.175899999999999</c:v>
                </c:pt>
                <c:pt idx="96">
                  <c:v>28.709900000000001</c:v>
                </c:pt>
                <c:pt idx="97">
                  <c:v>30.623899999999999</c:v>
                </c:pt>
                <c:pt idx="98">
                  <c:v>38.279899999999998</c:v>
                </c:pt>
                <c:pt idx="99">
                  <c:v>38.279899999999998</c:v>
                </c:pt>
                <c:pt idx="100">
                  <c:v>42.107900000000001</c:v>
                </c:pt>
                <c:pt idx="101">
                  <c:v>22.9679</c:v>
                </c:pt>
                <c:pt idx="102">
                  <c:v>45.935899999999997</c:v>
                </c:pt>
                <c:pt idx="103">
                  <c:v>42.107900000000001</c:v>
                </c:pt>
                <c:pt idx="104">
                  <c:v>55.505800000000001</c:v>
                </c:pt>
                <c:pt idx="105">
                  <c:v>40.193899999999999</c:v>
                </c:pt>
                <c:pt idx="106">
                  <c:v>42.107900000000001</c:v>
                </c:pt>
                <c:pt idx="107">
                  <c:v>32.5379</c:v>
                </c:pt>
                <c:pt idx="108">
                  <c:v>38.279899999999998</c:v>
                </c:pt>
                <c:pt idx="109">
                  <c:v>32.5379</c:v>
                </c:pt>
                <c:pt idx="110">
                  <c:v>30.623899999999999</c:v>
                </c:pt>
                <c:pt idx="111">
                  <c:v>38.279899999999998</c:v>
                </c:pt>
                <c:pt idx="112">
                  <c:v>38.279899999999998</c:v>
                </c:pt>
                <c:pt idx="113">
                  <c:v>40.193899999999999</c:v>
                </c:pt>
                <c:pt idx="114">
                  <c:v>38.279899999999998</c:v>
                </c:pt>
                <c:pt idx="115">
                  <c:v>31.496700000000001</c:v>
                </c:pt>
                <c:pt idx="116">
                  <c:v>45.701099999999997</c:v>
                </c:pt>
                <c:pt idx="117">
                  <c:v>37.054900000000004</c:v>
                </c:pt>
                <c:pt idx="118">
                  <c:v>37.054900000000004</c:v>
                </c:pt>
                <c:pt idx="119">
                  <c:v>35.202199999999998</c:v>
                </c:pt>
                <c:pt idx="120">
                  <c:v>40.760399999999997</c:v>
                </c:pt>
                <c:pt idx="121">
                  <c:v>49.406599999999997</c:v>
                </c:pt>
                <c:pt idx="122">
                  <c:v>43.539499999999997</c:v>
                </c:pt>
                <c:pt idx="123">
                  <c:v>35.202199999999998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BA9-45DA-A5CC-1C1C15B108D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Liège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Sheet1!$F$2:$F$125</c:f>
              <c:numCache>
                <c:formatCode>General</c:formatCode>
                <c:ptCount val="124"/>
                <c:pt idx="0">
                  <c:v>15.644614892937039</c:v>
                </c:pt>
                <c:pt idx="2">
                  <c:v>18.99968040907638</c:v>
                </c:pt>
                <c:pt idx="3">
                  <c:v>20.882070949185046</c:v>
                </c:pt>
                <c:pt idx="5">
                  <c:v>18.456375838926174</c:v>
                </c:pt>
                <c:pt idx="6">
                  <c:v>20.882070949185046</c:v>
                </c:pt>
                <c:pt idx="7">
                  <c:v>20.882070949185046</c:v>
                </c:pt>
                <c:pt idx="8">
                  <c:v>19.124320869287313</c:v>
                </c:pt>
                <c:pt idx="9">
                  <c:v>23.079258549057212</c:v>
                </c:pt>
                <c:pt idx="10">
                  <c:v>23.079258549057212</c:v>
                </c:pt>
                <c:pt idx="11">
                  <c:v>24.608501118568238</c:v>
                </c:pt>
                <c:pt idx="13">
                  <c:v>18.684883349312884</c:v>
                </c:pt>
                <c:pt idx="14">
                  <c:v>14.501438159156283</c:v>
                </c:pt>
                <c:pt idx="15">
                  <c:v>13.894215404282519</c:v>
                </c:pt>
                <c:pt idx="16">
                  <c:v>16.834451901565998</c:v>
                </c:pt>
                <c:pt idx="17">
                  <c:v>16.490891658676894</c:v>
                </c:pt>
                <c:pt idx="23">
                  <c:v>15.742090124640463</c:v>
                </c:pt>
                <c:pt idx="24">
                  <c:v>18.38446788111218</c:v>
                </c:pt>
                <c:pt idx="27">
                  <c:v>22.762863534675613</c:v>
                </c:pt>
                <c:pt idx="28">
                  <c:v>21.252796420581653</c:v>
                </c:pt>
                <c:pt idx="30">
                  <c:v>20.645573665707897</c:v>
                </c:pt>
                <c:pt idx="31">
                  <c:v>22.688398849472673</c:v>
                </c:pt>
                <c:pt idx="32">
                  <c:v>24.966442953020131</c:v>
                </c:pt>
                <c:pt idx="33">
                  <c:v>27.405073305314499</c:v>
                </c:pt>
                <c:pt idx="34">
                  <c:v>34.582944595874551</c:v>
                </c:pt>
                <c:pt idx="35">
                  <c:v>34.844207397437259</c:v>
                </c:pt>
                <c:pt idx="36">
                  <c:v>42.150250883996691</c:v>
                </c:pt>
                <c:pt idx="37">
                  <c:v>26.86032516413179</c:v>
                </c:pt>
                <c:pt idx="38">
                  <c:v>28.563590403428911</c:v>
                </c:pt>
                <c:pt idx="39">
                  <c:v>25.312706116512746</c:v>
                </c:pt>
                <c:pt idx="40">
                  <c:v>31.472187326717528</c:v>
                </c:pt>
                <c:pt idx="41">
                  <c:v>41.026244193756781</c:v>
                </c:pt>
                <c:pt idx="42">
                  <c:v>43.337195681194729</c:v>
                </c:pt>
                <c:pt idx="43">
                  <c:v>52.130249877379178</c:v>
                </c:pt>
                <c:pt idx="44">
                  <c:v>52.130249877379178</c:v>
                </c:pt>
                <c:pt idx="45">
                  <c:v>44.593346280649655</c:v>
                </c:pt>
                <c:pt idx="46">
                  <c:v>38.940668583102514</c:v>
                </c:pt>
                <c:pt idx="47">
                  <c:v>57.782927574926312</c:v>
                </c:pt>
                <c:pt idx="48">
                  <c:v>56.013364733965588</c:v>
                </c:pt>
                <c:pt idx="49">
                  <c:v>56.013364733965588</c:v>
                </c:pt>
                <c:pt idx="50">
                  <c:v>70.016705917456974</c:v>
                </c:pt>
                <c:pt idx="51">
                  <c:v>50.533796444773294</c:v>
                </c:pt>
                <c:pt idx="52">
                  <c:v>37.139296182303269</c:v>
                </c:pt>
                <c:pt idx="53">
                  <c:v>47.489591839666467</c:v>
                </c:pt>
                <c:pt idx="54">
                  <c:v>60.884092102136499</c:v>
                </c:pt>
                <c:pt idx="55">
                  <c:v>56.622205654986942</c:v>
                </c:pt>
                <c:pt idx="56">
                  <c:v>94.979183679332934</c:v>
                </c:pt>
                <c:pt idx="57">
                  <c:v>80.975842495841562</c:v>
                </c:pt>
                <c:pt idx="58">
                  <c:v>86.97727443162357</c:v>
                </c:pt>
                <c:pt idx="59">
                  <c:v>74.220607514985446</c:v>
                </c:pt>
                <c:pt idx="60">
                  <c:v>82.338486461936981</c:v>
                </c:pt>
                <c:pt idx="61">
                  <c:v>92.195910897520989</c:v>
                </c:pt>
                <c:pt idx="62">
                  <c:v>54.74</c:v>
                </c:pt>
                <c:pt idx="63">
                  <c:v>60.995999999999995</c:v>
                </c:pt>
                <c:pt idx="64">
                  <c:v>59.953333333333326</c:v>
                </c:pt>
                <c:pt idx="65">
                  <c:v>65.166666666666671</c:v>
                </c:pt>
                <c:pt idx="66">
                  <c:v>64.123999999999995</c:v>
                </c:pt>
                <c:pt idx="67">
                  <c:v>87.062666666666658</c:v>
                </c:pt>
                <c:pt idx="68">
                  <c:v>69.337333333333333</c:v>
                </c:pt>
                <c:pt idx="69">
                  <c:v>64.123999999999995</c:v>
                </c:pt>
                <c:pt idx="70">
                  <c:v>117.30000000000001</c:v>
                </c:pt>
                <c:pt idx="71">
                  <c:v>78.2</c:v>
                </c:pt>
                <c:pt idx="72">
                  <c:v>74.029333333333327</c:v>
                </c:pt>
                <c:pt idx="73">
                  <c:v>78.017932934515699</c:v>
                </c:pt>
                <c:pt idx="74">
                  <c:v>63.480429903239475</c:v>
                </c:pt>
                <c:pt idx="75">
                  <c:v>88.678768490784918</c:v>
                </c:pt>
                <c:pt idx="76">
                  <c:v>114.36169051270622</c:v>
                </c:pt>
                <c:pt idx="77">
                  <c:v>116.30002425020973</c:v>
                </c:pt>
                <c:pt idx="78">
                  <c:v>114.36169051270622</c:v>
                </c:pt>
                <c:pt idx="79">
                  <c:v>96.916686875174776</c:v>
                </c:pt>
                <c:pt idx="80">
                  <c:v>89.647935359536675</c:v>
                </c:pt>
                <c:pt idx="81">
                  <c:v>105.15460525956462</c:v>
                </c:pt>
                <c:pt idx="82">
                  <c:v>101.76252121893351</c:v>
                </c:pt>
                <c:pt idx="83">
                  <c:v>94.984619302770966</c:v>
                </c:pt>
                <c:pt idx="84">
                  <c:v>94.984619302770966</c:v>
                </c:pt>
                <c:pt idx="85">
                  <c:v>83.424466682646212</c:v>
                </c:pt>
                <c:pt idx="86">
                  <c:v>66.73957334611697</c:v>
                </c:pt>
                <c:pt idx="87">
                  <c:v>64.885696308724832</c:v>
                </c:pt>
                <c:pt idx="88">
                  <c:v>64.885696308724832</c:v>
                </c:pt>
                <c:pt idx="89">
                  <c:v>73.042755273250236</c:v>
                </c:pt>
                <c:pt idx="90">
                  <c:v>133.47914669223394</c:v>
                </c:pt>
                <c:pt idx="91">
                  <c:v>81.755977348993298</c:v>
                </c:pt>
                <c:pt idx="92">
                  <c:v>43.380722674976028</c:v>
                </c:pt>
                <c:pt idx="93">
                  <c:v>37.077540747842761</c:v>
                </c:pt>
                <c:pt idx="94">
                  <c:v>61.919493048897408</c:v>
                </c:pt>
                <c:pt idx="95">
                  <c:v>55.616311121764141</c:v>
                </c:pt>
                <c:pt idx="96">
                  <c:v>38.18986697027804</c:v>
                </c:pt>
                <c:pt idx="97">
                  <c:v>59.324065196548418</c:v>
                </c:pt>
                <c:pt idx="98">
                  <c:v>66.73957334611697</c:v>
                </c:pt>
                <c:pt idx="99">
                  <c:v>23.729626078619368</c:v>
                </c:pt>
                <c:pt idx="100">
                  <c:v>95.660055129434326</c:v>
                </c:pt>
                <c:pt idx="101">
                  <c:v>83.424466682646212</c:v>
                </c:pt>
                <c:pt idx="102">
                  <c:v>83.424466682646212</c:v>
                </c:pt>
                <c:pt idx="103">
                  <c:v>74.155081495685522</c:v>
                </c:pt>
                <c:pt idx="104">
                  <c:v>65.998022531160117</c:v>
                </c:pt>
                <c:pt idx="105">
                  <c:v>74.155081495685522</c:v>
                </c:pt>
                <c:pt idx="106">
                  <c:v>60.917883668903805</c:v>
                </c:pt>
                <c:pt idx="107">
                  <c:v>60.917883668903805</c:v>
                </c:pt>
                <c:pt idx="108">
                  <c:v>60.917883668903805</c:v>
                </c:pt>
                <c:pt idx="109">
                  <c:v>57.313275167785235</c:v>
                </c:pt>
                <c:pt idx="110">
                  <c:v>54.069127516778522</c:v>
                </c:pt>
                <c:pt idx="111">
                  <c:v>57.673736017897092</c:v>
                </c:pt>
                <c:pt idx="112">
                  <c:v>67.406178970917225</c:v>
                </c:pt>
                <c:pt idx="113">
                  <c:v>67.406178970917225</c:v>
                </c:pt>
                <c:pt idx="114">
                  <c:v>65.60387472035795</c:v>
                </c:pt>
                <c:pt idx="115">
                  <c:v>67.406178970917225</c:v>
                </c:pt>
                <c:pt idx="116">
                  <c:v>72.092170022371363</c:v>
                </c:pt>
                <c:pt idx="117">
                  <c:v>65.60387472035795</c:v>
                </c:pt>
                <c:pt idx="118">
                  <c:v>54.069127516778522</c:v>
                </c:pt>
                <c:pt idx="119">
                  <c:v>54.069127516778522</c:v>
                </c:pt>
                <c:pt idx="120">
                  <c:v>54.069127516778522</c:v>
                </c:pt>
                <c:pt idx="121">
                  <c:v>60.196961968680085</c:v>
                </c:pt>
                <c:pt idx="122">
                  <c:v>81.103691275167776</c:v>
                </c:pt>
                <c:pt idx="123">
                  <c:v>60.196961968680085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BA9-45DA-A5CC-1C1C15B108D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Wels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Sheet1!$G$2:$G$125</c:f>
              <c:numCache>
                <c:formatCode>General</c:formatCode>
                <c:ptCount val="124"/>
                <c:pt idx="0">
                  <c:v>17.626607213114752</c:v>
                </c:pt>
                <c:pt idx="5">
                  <c:v>10.328090163934425</c:v>
                </c:pt>
                <c:pt idx="6">
                  <c:v>16.111820655737699</c:v>
                </c:pt>
                <c:pt idx="8">
                  <c:v>20.656180327868849</c:v>
                </c:pt>
                <c:pt idx="9">
                  <c:v>16.593798196721306</c:v>
                </c:pt>
                <c:pt idx="10">
                  <c:v>13.770786885245897</c:v>
                </c:pt>
                <c:pt idx="11">
                  <c:v>18.93483196721311</c:v>
                </c:pt>
                <c:pt idx="12">
                  <c:v>11.498607049180325</c:v>
                </c:pt>
                <c:pt idx="13">
                  <c:v>12.944539672131144</c:v>
                </c:pt>
                <c:pt idx="14">
                  <c:v>10.603505901639343</c:v>
                </c:pt>
                <c:pt idx="15">
                  <c:v>9.7772586885245865</c:v>
                </c:pt>
                <c:pt idx="16">
                  <c:v>8.2863176495635482</c:v>
                </c:pt>
                <c:pt idx="17">
                  <c:v>8.5247728337236524</c:v>
                </c:pt>
                <c:pt idx="18">
                  <c:v>20.924442410048965</c:v>
                </c:pt>
                <c:pt idx="19">
                  <c:v>9.47859357036406</c:v>
                </c:pt>
                <c:pt idx="20">
                  <c:v>9.7170487545241624</c:v>
                </c:pt>
                <c:pt idx="21">
                  <c:v>16.334180114966998</c:v>
                </c:pt>
                <c:pt idx="22">
                  <c:v>12.757352352565462</c:v>
                </c:pt>
                <c:pt idx="23">
                  <c:v>12.220828188205235</c:v>
                </c:pt>
                <c:pt idx="24">
                  <c:v>10.432414307004469</c:v>
                </c:pt>
                <c:pt idx="25">
                  <c:v>11.922759208005107</c:v>
                </c:pt>
                <c:pt idx="26">
                  <c:v>12.518897168405363</c:v>
                </c:pt>
                <c:pt idx="27">
                  <c:v>11.922759208005107</c:v>
                </c:pt>
                <c:pt idx="29">
                  <c:v>11.684304023845007</c:v>
                </c:pt>
                <c:pt idx="30">
                  <c:v>13.055421332765594</c:v>
                </c:pt>
                <c:pt idx="31">
                  <c:v>10.388165712133949</c:v>
                </c:pt>
                <c:pt idx="32">
                  <c:v>13.476539302227824</c:v>
                </c:pt>
                <c:pt idx="33">
                  <c:v>13.420387055135208</c:v>
                </c:pt>
                <c:pt idx="34">
                  <c:v>12.746560090023815</c:v>
                </c:pt>
                <c:pt idx="35">
                  <c:v>23.190878049250376</c:v>
                </c:pt>
                <c:pt idx="36">
                  <c:v>33.410587020106483</c:v>
                </c:pt>
                <c:pt idx="37">
                  <c:v>14.599584244080145</c:v>
                </c:pt>
                <c:pt idx="38">
                  <c:v>16.115694915580772</c:v>
                </c:pt>
                <c:pt idx="39">
                  <c:v>21.506310636471902</c:v>
                </c:pt>
                <c:pt idx="40">
                  <c:v>21.057092659730976</c:v>
                </c:pt>
                <c:pt idx="41">
                  <c:v>14.768040985357992</c:v>
                </c:pt>
                <c:pt idx="43">
                  <c:v>12.634255595838583</c:v>
                </c:pt>
                <c:pt idx="44">
                  <c:v>15.72262918593246</c:v>
                </c:pt>
                <c:pt idx="45">
                  <c:v>17.9687190696371</c:v>
                </c:pt>
                <c:pt idx="46">
                  <c:v>20.776331424267898</c:v>
                </c:pt>
                <c:pt idx="47">
                  <c:v>17.294892104525708</c:v>
                </c:pt>
                <c:pt idx="48">
                  <c:v>16.845674127784779</c:v>
                </c:pt>
                <c:pt idx="49">
                  <c:v>15.72262918593246</c:v>
                </c:pt>
                <c:pt idx="50">
                  <c:v>16.284151656858622</c:v>
                </c:pt>
                <c:pt idx="51">
                  <c:v>21.787071871934984</c:v>
                </c:pt>
                <c:pt idx="52">
                  <c:v>16.396456151043854</c:v>
                </c:pt>
                <c:pt idx="53">
                  <c:v>16.845674127784779</c:v>
                </c:pt>
                <c:pt idx="54">
                  <c:v>12.353494360375503</c:v>
                </c:pt>
                <c:pt idx="55">
                  <c:v>20.214808953341738</c:v>
                </c:pt>
                <c:pt idx="56">
                  <c:v>32.343694325346782</c:v>
                </c:pt>
                <c:pt idx="57">
                  <c:v>35.039002185792341</c:v>
                </c:pt>
                <c:pt idx="58">
                  <c:v>16.845674127784779</c:v>
                </c:pt>
                <c:pt idx="59">
                  <c:v>17.519501092896171</c:v>
                </c:pt>
                <c:pt idx="60">
                  <c:v>17.744110081266637</c:v>
                </c:pt>
                <c:pt idx="61">
                  <c:v>18.081023563822331</c:v>
                </c:pt>
                <c:pt idx="62">
                  <c:v>16.564912892321701</c:v>
                </c:pt>
                <c:pt idx="63">
                  <c:v>16.95797862197001</c:v>
                </c:pt>
                <c:pt idx="64">
                  <c:v>19.653286482415577</c:v>
                </c:pt>
                <c:pt idx="65">
                  <c:v>27.061330761812918</c:v>
                </c:pt>
                <c:pt idx="66">
                  <c:v>21.147928854601954</c:v>
                </c:pt>
                <c:pt idx="67">
                  <c:v>22.100086788813883</c:v>
                </c:pt>
                <c:pt idx="68">
                  <c:v>18.993045108753883</c:v>
                </c:pt>
                <c:pt idx="69">
                  <c:v>21.398496732026146</c:v>
                </c:pt>
                <c:pt idx="70">
                  <c:v>17.289183542269367</c:v>
                </c:pt>
                <c:pt idx="71">
                  <c:v>22.450881817207755</c:v>
                </c:pt>
                <c:pt idx="72">
                  <c:v>29.717350262509374</c:v>
                </c:pt>
                <c:pt idx="73">
                  <c:v>27.512352941176466</c:v>
                </c:pt>
                <c:pt idx="74">
                  <c:v>28.815305903782278</c:v>
                </c:pt>
                <c:pt idx="75">
                  <c:v>58.9836783456552</c:v>
                </c:pt>
                <c:pt idx="76">
                  <c:v>75.370817529197481</c:v>
                </c:pt>
                <c:pt idx="77">
                  <c:v>67.653326904532307</c:v>
                </c:pt>
                <c:pt idx="78">
                  <c:v>43.849378549233897</c:v>
                </c:pt>
                <c:pt idx="79">
                  <c:v>67.653326904532307</c:v>
                </c:pt>
                <c:pt idx="80">
                  <c:v>56.377772420443584</c:v>
                </c:pt>
                <c:pt idx="81">
                  <c:v>41.193359048537445</c:v>
                </c:pt>
                <c:pt idx="82">
                  <c:v>35.029389263902281</c:v>
                </c:pt>
                <c:pt idx="83">
                  <c:v>29.11598735669131</c:v>
                </c:pt>
                <c:pt idx="84">
                  <c:v>30.068145290903246</c:v>
                </c:pt>
                <c:pt idx="85">
                  <c:v>55.8766366655952</c:v>
                </c:pt>
                <c:pt idx="86">
                  <c:v>44.601082181506484</c:v>
                </c:pt>
                <c:pt idx="87">
                  <c:v>45.853921568627449</c:v>
                </c:pt>
                <c:pt idx="88">
                  <c:v>42.646652737597762</c:v>
                </c:pt>
                <c:pt idx="89">
                  <c:v>42.396084860173573</c:v>
                </c:pt>
                <c:pt idx="90">
                  <c:v>30.368826743812278</c:v>
                </c:pt>
                <c:pt idx="91">
                  <c:v>33.826663452266153</c:v>
                </c:pt>
                <c:pt idx="92">
                  <c:v>42.596539162112933</c:v>
                </c:pt>
                <c:pt idx="93">
                  <c:v>37.040468836619937</c:v>
                </c:pt>
                <c:pt idx="94">
                  <c:v>40.201255510678173</c:v>
                </c:pt>
                <c:pt idx="95">
                  <c:v>58.770877220770309</c:v>
                </c:pt>
                <c:pt idx="96">
                  <c:v>78.822117684327225</c:v>
                </c:pt>
                <c:pt idx="99">
                  <c:v>54.918668461761833</c:v>
                </c:pt>
                <c:pt idx="100">
                  <c:v>53.535824291861353</c:v>
                </c:pt>
                <c:pt idx="102">
                  <c:v>52.961697024893738</c:v>
                </c:pt>
                <c:pt idx="103">
                  <c:v>56.795385549483903</c:v>
                </c:pt>
                <c:pt idx="104">
                  <c:v>46.714204614450516</c:v>
                </c:pt>
                <c:pt idx="105">
                  <c:v>60.018523679417122</c:v>
                </c:pt>
                <c:pt idx="106">
                  <c:v>62.063157559198537</c:v>
                </c:pt>
                <c:pt idx="107">
                  <c:v>46.430227686703084</c:v>
                </c:pt>
                <c:pt idx="108">
                  <c:v>41.82980145719489</c:v>
                </c:pt>
                <c:pt idx="109">
                  <c:v>41.659415300546435</c:v>
                </c:pt>
                <c:pt idx="110">
                  <c:v>42.426153005464471</c:v>
                </c:pt>
                <c:pt idx="111">
                  <c:v>51.494482898198733</c:v>
                </c:pt>
                <c:pt idx="112">
                  <c:v>58.73589455575793</c:v>
                </c:pt>
                <c:pt idx="113">
                  <c:v>48.749372596640349</c:v>
                </c:pt>
                <c:pt idx="114">
                  <c:v>40.980410305013798</c:v>
                </c:pt>
                <c:pt idx="115">
                  <c:v>41.338927053517224</c:v>
                </c:pt>
                <c:pt idx="116">
                  <c:v>43.732446873102617</c:v>
                </c:pt>
                <c:pt idx="117">
                  <c:v>48.11380518691994</c:v>
                </c:pt>
                <c:pt idx="118">
                  <c:v>40.689836932951692</c:v>
                </c:pt>
                <c:pt idx="119">
                  <c:v>4.6247671090294045</c:v>
                </c:pt>
                <c:pt idx="120">
                  <c:v>60.737870429509769</c:v>
                </c:pt>
                <c:pt idx="121">
                  <c:v>42.445084800647635</c:v>
                </c:pt>
                <c:pt idx="122">
                  <c:v>40.40045092086622</c:v>
                </c:pt>
                <c:pt idx="123">
                  <c:v>38.966573216124175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BA9-45DA-A5CC-1C1C15B108D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Grenoble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Sheet1!$H$2:$H$125</c:f>
              <c:numCache>
                <c:formatCode>General</c:formatCode>
                <c:ptCount val="124"/>
                <c:pt idx="6">
                  <c:v>46.577594150641019</c:v>
                </c:pt>
                <c:pt idx="7">
                  <c:v>43.21397352042338</c:v>
                </c:pt>
                <c:pt idx="8">
                  <c:v>42.985931443798449</c:v>
                </c:pt>
                <c:pt idx="9">
                  <c:v>36.372711221675615</c:v>
                </c:pt>
                <c:pt idx="10">
                  <c:v>86.941041713252829</c:v>
                </c:pt>
                <c:pt idx="11">
                  <c:v>31.355785535927254</c:v>
                </c:pt>
                <c:pt idx="12">
                  <c:v>23.032249739117475</c:v>
                </c:pt>
                <c:pt idx="13">
                  <c:v>37.512921604800233</c:v>
                </c:pt>
                <c:pt idx="14">
                  <c:v>26.908965041741205</c:v>
                </c:pt>
                <c:pt idx="15">
                  <c:v>19.098523917337509</c:v>
                </c:pt>
                <c:pt idx="16">
                  <c:v>19.212544955649971</c:v>
                </c:pt>
                <c:pt idx="17">
                  <c:v>33.864248378801435</c:v>
                </c:pt>
                <c:pt idx="18">
                  <c:v>30.82527719296408</c:v>
                </c:pt>
                <c:pt idx="19">
                  <c:v>19.077533116166695</c:v>
                </c:pt>
                <c:pt idx="20">
                  <c:v>21.888959049075471</c:v>
                </c:pt>
                <c:pt idx="21">
                  <c:v>32.230990159418468</c:v>
                </c:pt>
                <c:pt idx="22">
                  <c:v>31.879561917804871</c:v>
                </c:pt>
                <c:pt idx="23">
                  <c:v>22.642019566818892</c:v>
                </c:pt>
                <c:pt idx="24">
                  <c:v>30.022012640704432</c:v>
                </c:pt>
                <c:pt idx="25">
                  <c:v>39.259554991690408</c:v>
                </c:pt>
                <c:pt idx="26">
                  <c:v>41.06690023427462</c:v>
                </c:pt>
                <c:pt idx="27">
                  <c:v>32.445692519796388</c:v>
                </c:pt>
                <c:pt idx="28">
                  <c:v>30.426849429675723</c:v>
                </c:pt>
                <c:pt idx="29">
                  <c:v>28.840615573152341</c:v>
                </c:pt>
                <c:pt idx="30">
                  <c:v>30.330714044431883</c:v>
                </c:pt>
                <c:pt idx="31">
                  <c:v>25.572012474861744</c:v>
                </c:pt>
                <c:pt idx="32">
                  <c:v>40.376861802413281</c:v>
                </c:pt>
                <c:pt idx="33">
                  <c:v>43.933871056435407</c:v>
                </c:pt>
                <c:pt idx="34">
                  <c:v>45.375901835093011</c:v>
                </c:pt>
                <c:pt idx="35">
                  <c:v>45.66430799082454</c:v>
                </c:pt>
                <c:pt idx="36">
                  <c:v>61.911188097033701</c:v>
                </c:pt>
                <c:pt idx="37">
                  <c:v>60.565292703619924</c:v>
                </c:pt>
                <c:pt idx="38">
                  <c:v>45.66430799082454</c:v>
                </c:pt>
                <c:pt idx="39">
                  <c:v>48.259963392408253</c:v>
                </c:pt>
                <c:pt idx="40">
                  <c:v>28.840615573152341</c:v>
                </c:pt>
                <c:pt idx="41">
                  <c:v>25.379741704374066</c:v>
                </c:pt>
                <c:pt idx="42">
                  <c:v>24.850997085532935</c:v>
                </c:pt>
                <c:pt idx="43">
                  <c:v>33.647384835344397</c:v>
                </c:pt>
                <c:pt idx="44">
                  <c:v>52.345717265271496</c:v>
                </c:pt>
                <c:pt idx="45">
                  <c:v>45.568172605580706</c:v>
                </c:pt>
                <c:pt idx="46">
                  <c:v>33.647384835344397</c:v>
                </c:pt>
                <c:pt idx="47">
                  <c:v>26.437230942056317</c:v>
                </c:pt>
                <c:pt idx="48">
                  <c:v>33.647384835344397</c:v>
                </c:pt>
                <c:pt idx="49">
                  <c:v>65.516265043677734</c:v>
                </c:pt>
                <c:pt idx="50">
                  <c:v>82.33995746134994</c:v>
                </c:pt>
                <c:pt idx="51">
                  <c:v>69.304873180332734</c:v>
                </c:pt>
                <c:pt idx="52">
                  <c:v>23.553169384741075</c:v>
                </c:pt>
                <c:pt idx="53">
                  <c:v>24.558221139563056</c:v>
                </c:pt>
                <c:pt idx="54">
                  <c:v>38.585247804687143</c:v>
                </c:pt>
                <c:pt idx="55">
                  <c:v>41.606829231268307</c:v>
                </c:pt>
                <c:pt idx="56">
                  <c:v>38.722767673953065</c:v>
                </c:pt>
                <c:pt idx="57">
                  <c:v>45.763270887399081</c:v>
                </c:pt>
                <c:pt idx="58">
                  <c:v>36.814197525729753</c:v>
                </c:pt>
                <c:pt idx="59">
                  <c:v>33.930135968414518</c:v>
                </c:pt>
                <c:pt idx="60">
                  <c:v>41.352353211505196</c:v>
                </c:pt>
                <c:pt idx="61">
                  <c:v>39.952735102808099</c:v>
                </c:pt>
                <c:pt idx="62">
                  <c:v>58.317421195712463</c:v>
                </c:pt>
                <c:pt idx="63">
                  <c:v>38.171402964466331</c:v>
                </c:pt>
                <c:pt idx="64">
                  <c:v>38.722767673953065</c:v>
                </c:pt>
                <c:pt idx="65">
                  <c:v>62.558688191764269</c:v>
                </c:pt>
                <c:pt idx="66">
                  <c:v>51.149679972384888</c:v>
                </c:pt>
                <c:pt idx="67">
                  <c:v>44.017544447295776</c:v>
                </c:pt>
                <c:pt idx="69">
                  <c:v>44.017544447295776</c:v>
                </c:pt>
                <c:pt idx="70">
                  <c:v>53.586575848881814</c:v>
                </c:pt>
                <c:pt idx="71">
                  <c:v>72.724638652053883</c:v>
                </c:pt>
                <c:pt idx="72">
                  <c:v>69.547720226727336</c:v>
                </c:pt>
                <c:pt idx="73">
                  <c:v>54.237269984189673</c:v>
                </c:pt>
                <c:pt idx="74">
                  <c:v>40.18993188666137</c:v>
                </c:pt>
                <c:pt idx="75">
                  <c:v>46.582044862920839</c:v>
                </c:pt>
                <c:pt idx="76">
                  <c:v>76.552251212688304</c:v>
                </c:pt>
                <c:pt idx="77">
                  <c:v>75.90155707738046</c:v>
                </c:pt>
                <c:pt idx="78">
                  <c:v>84.858170469264991</c:v>
                </c:pt>
                <c:pt idx="79">
                  <c:v>90.696751782909629</c:v>
                </c:pt>
                <c:pt idx="80">
                  <c:v>77.305996455397846</c:v>
                </c:pt>
                <c:pt idx="81">
                  <c:v>53.720097217276027</c:v>
                </c:pt>
                <c:pt idx="82">
                  <c:v>65.793138049327666</c:v>
                </c:pt>
                <c:pt idx="83">
                  <c:v>58.654582570975599</c:v>
                </c:pt>
                <c:pt idx="84">
                  <c:v>52.075268766042846</c:v>
                </c:pt>
                <c:pt idx="85">
                  <c:v>59.773065917814186</c:v>
                </c:pt>
                <c:pt idx="86">
                  <c:v>54.608304580941969</c:v>
                </c:pt>
                <c:pt idx="87">
                  <c:v>57.24003010291505</c:v>
                </c:pt>
                <c:pt idx="88">
                  <c:v>56.351822739249137</c:v>
                </c:pt>
                <c:pt idx="89">
                  <c:v>54.279338890695314</c:v>
                </c:pt>
                <c:pt idx="90">
                  <c:v>60.299411022208794</c:v>
                </c:pt>
                <c:pt idx="91">
                  <c:v>99.775293851805401</c:v>
                </c:pt>
                <c:pt idx="92">
                  <c:v>187.51044344058383</c:v>
                </c:pt>
                <c:pt idx="93">
                  <c:v>98.689707073991485</c:v>
                </c:pt>
                <c:pt idx="94">
                  <c:v>85.531079464125966</c:v>
                </c:pt>
                <c:pt idx="95">
                  <c:v>95.400050171525095</c:v>
                </c:pt>
                <c:pt idx="96">
                  <c:v>118.4276484887898</c:v>
                </c:pt>
                <c:pt idx="97">
                  <c:v>161.19318822085279</c:v>
                </c:pt>
                <c:pt idx="98">
                  <c:v>118.4276484887898</c:v>
                </c:pt>
                <c:pt idx="99">
                  <c:v>66.878724827141568</c:v>
                </c:pt>
                <c:pt idx="100">
                  <c:v>63.589067924675177</c:v>
                </c:pt>
                <c:pt idx="101">
                  <c:v>72.372451854260433</c:v>
                </c:pt>
                <c:pt idx="102">
                  <c:v>144.74490370852087</c:v>
                </c:pt>
                <c:pt idx="103">
                  <c:v>118.4276484887898</c:v>
                </c:pt>
                <c:pt idx="104">
                  <c:v>99.775293851805401</c:v>
                </c:pt>
                <c:pt idx="105">
                  <c:v>65.793138049327666</c:v>
                </c:pt>
                <c:pt idx="106">
                  <c:v>69.082794951794043</c:v>
                </c:pt>
                <c:pt idx="107">
                  <c:v>65.793138049327666</c:v>
                </c:pt>
                <c:pt idx="108">
                  <c:v>61.925833059821059</c:v>
                </c:pt>
                <c:pt idx="109">
                  <c:v>62.947609305308106</c:v>
                </c:pt>
                <c:pt idx="110">
                  <c:v>61.925833059821059</c:v>
                </c:pt>
                <c:pt idx="111">
                  <c:v>56.755025999325994</c:v>
                </c:pt>
                <c:pt idx="112">
                  <c:v>77.407291324776324</c:v>
                </c:pt>
                <c:pt idx="113">
                  <c:v>68.118416365803171</c:v>
                </c:pt>
                <c:pt idx="114">
                  <c:v>76.385515079289277</c:v>
                </c:pt>
                <c:pt idx="115">
                  <c:v>67.096640120316124</c:v>
                </c:pt>
                <c:pt idx="116">
                  <c:v>67.096640120316124</c:v>
                </c:pt>
                <c:pt idx="117">
                  <c:v>54.065116433206697</c:v>
                </c:pt>
                <c:pt idx="118">
                  <c:v>46.801553992560926</c:v>
                </c:pt>
                <c:pt idx="120">
                  <c:v>48.423749604305158</c:v>
                </c:pt>
                <c:pt idx="121">
                  <c:v>50.045945216049383</c:v>
                </c:pt>
                <c:pt idx="122">
                  <c:v>48.423749604305158</c:v>
                </c:pt>
                <c:pt idx="123">
                  <c:v>53.266124564735676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EBA9-45DA-A5CC-1C1C15B108D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Leiden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Sheet1!$I$2:$I$125</c:f>
              <c:numCache>
                <c:formatCode>General</c:formatCode>
                <c:ptCount val="124"/>
                <c:pt idx="0">
                  <c:v>19.644445373969976</c:v>
                </c:pt>
                <c:pt idx="1">
                  <c:v>15.006173549560398</c:v>
                </c:pt>
                <c:pt idx="2">
                  <c:v>22.809383795331804</c:v>
                </c:pt>
                <c:pt idx="3">
                  <c:v>22.809383795331804</c:v>
                </c:pt>
                <c:pt idx="4">
                  <c:v>18.907778672446103</c:v>
                </c:pt>
                <c:pt idx="5">
                  <c:v>13.129452098045755</c:v>
                </c:pt>
                <c:pt idx="6">
                  <c:v>32.82363024511438</c:v>
                </c:pt>
                <c:pt idx="7">
                  <c:v>28.646077304827099</c:v>
                </c:pt>
                <c:pt idx="8">
                  <c:v>26.855697473275409</c:v>
                </c:pt>
                <c:pt idx="9">
                  <c:v>20.216372264604544</c:v>
                </c:pt>
                <c:pt idx="10">
                  <c:v>21.484557978620327</c:v>
                </c:pt>
                <c:pt idx="11">
                  <c:v>25.672983670921084</c:v>
                </c:pt>
                <c:pt idx="12">
                  <c:v>23.961451426193012</c:v>
                </c:pt>
                <c:pt idx="13">
                  <c:v>19.967876188494177</c:v>
                </c:pt>
                <c:pt idx="15">
                  <c:v>20.53838693673687</c:v>
                </c:pt>
                <c:pt idx="16">
                  <c:v>21.108897684979556</c:v>
                </c:pt>
                <c:pt idx="17">
                  <c:v>27.38451591564916</c:v>
                </c:pt>
                <c:pt idx="18">
                  <c:v>29.666558908619916</c:v>
                </c:pt>
                <c:pt idx="19">
                  <c:v>26.814005167406467</c:v>
                </c:pt>
                <c:pt idx="20">
                  <c:v>25.102472922678391</c:v>
                </c:pt>
                <c:pt idx="21">
                  <c:v>31.948601901590678</c:v>
                </c:pt>
                <c:pt idx="22">
                  <c:v>27.38451591564916</c:v>
                </c:pt>
                <c:pt idx="23">
                  <c:v>25.102472922678391</c:v>
                </c:pt>
                <c:pt idx="24">
                  <c:v>19.397365440251484</c:v>
                </c:pt>
                <c:pt idx="25">
                  <c:v>27.38451591564916</c:v>
                </c:pt>
                <c:pt idx="26">
                  <c:v>33.888803535899733</c:v>
                </c:pt>
                <c:pt idx="27">
                  <c:v>47.674079550503002</c:v>
                </c:pt>
                <c:pt idx="28">
                  <c:v>30.442484532248905</c:v>
                </c:pt>
                <c:pt idx="29">
                  <c:v>44.80214704746065</c:v>
                </c:pt>
                <c:pt idx="30">
                  <c:v>27.570552029206553</c:v>
                </c:pt>
                <c:pt idx="31">
                  <c:v>22.268522792820676</c:v>
                </c:pt>
                <c:pt idx="32">
                  <c:v>22.00342133100138</c:v>
                </c:pt>
                <c:pt idx="33">
                  <c:v>30.221566647399484</c:v>
                </c:pt>
                <c:pt idx="34">
                  <c:v>33.667885651050298</c:v>
                </c:pt>
                <c:pt idx="35">
                  <c:v>35.523595883785362</c:v>
                </c:pt>
                <c:pt idx="36">
                  <c:v>46.392755818376408</c:v>
                </c:pt>
                <c:pt idx="37">
                  <c:v>39.765219272894058</c:v>
                </c:pt>
                <c:pt idx="38">
                  <c:v>24.919537411013614</c:v>
                </c:pt>
                <c:pt idx="39">
                  <c:v>22.798725716459263</c:v>
                </c:pt>
                <c:pt idx="40">
                  <c:v>27.835653491025841</c:v>
                </c:pt>
                <c:pt idx="41">
                  <c:v>37.922320634968123</c:v>
                </c:pt>
                <c:pt idx="42">
                  <c:v>31.108153645872289</c:v>
                </c:pt>
                <c:pt idx="43">
                  <c:v>32.589494295675728</c:v>
                </c:pt>
                <c:pt idx="44">
                  <c:v>42.070074454417764</c:v>
                </c:pt>
                <c:pt idx="50">
                  <c:v>52.987499651832202</c:v>
                </c:pt>
                <c:pt idx="51">
                  <c:v>63.613719094205059</c:v>
                </c:pt>
                <c:pt idx="52">
                  <c:v>33.027438807375084</c:v>
                </c:pt>
                <c:pt idx="53">
                  <c:v>30.442682726797905</c:v>
                </c:pt>
                <c:pt idx="54">
                  <c:v>29.293902246541382</c:v>
                </c:pt>
                <c:pt idx="55">
                  <c:v>42.792072889555548</c:v>
                </c:pt>
                <c:pt idx="56">
                  <c:v>41.643292409299022</c:v>
                </c:pt>
                <c:pt idx="57">
                  <c:v>59.162194733211024</c:v>
                </c:pt>
                <c:pt idx="58">
                  <c:v>48.959929991885218</c:v>
                </c:pt>
                <c:pt idx="59">
                  <c:v>44.58362340043179</c:v>
                </c:pt>
                <c:pt idx="60">
                  <c:v>45.404180886329307</c:v>
                </c:pt>
                <c:pt idx="61">
                  <c:v>60.926393327890679</c:v>
                </c:pt>
                <c:pt idx="62">
                  <c:v>56.269949776794284</c:v>
                </c:pt>
                <c:pt idx="63">
                  <c:v>42.802060158086149</c:v>
                </c:pt>
                <c:pt idx="64">
                  <c:v>43.048049009569404</c:v>
                </c:pt>
                <c:pt idx="65">
                  <c:v>35.668383465071791</c:v>
                </c:pt>
                <c:pt idx="67">
                  <c:v>47.924895576653462</c:v>
                </c:pt>
                <c:pt idx="68">
                  <c:v>52.641614217416297</c:v>
                </c:pt>
                <c:pt idx="69">
                  <c:v>44.032004415502414</c:v>
                </c:pt>
                <c:pt idx="70">
                  <c:v>43.547496141700762</c:v>
                </c:pt>
                <c:pt idx="71">
                  <c:v>53.625569623349321</c:v>
                </c:pt>
                <c:pt idx="72">
                  <c:v>58.000048700899889</c:v>
                </c:pt>
                <c:pt idx="73">
                  <c:v>55.064181118600516</c:v>
                </c:pt>
                <c:pt idx="74">
                  <c:v>42.746831342764047</c:v>
                </c:pt>
                <c:pt idx="75">
                  <c:v>52.841859907535913</c:v>
                </c:pt>
                <c:pt idx="76">
                  <c:v>65.435013436901954</c:v>
                </c:pt>
                <c:pt idx="77">
                  <c:v>65.435013436901954</c:v>
                </c:pt>
                <c:pt idx="78">
                  <c:v>60.990371014772769</c:v>
                </c:pt>
                <c:pt idx="79">
                  <c:v>67.65733464796655</c:v>
                </c:pt>
                <c:pt idx="80">
                  <c:v>65.126357713142994</c:v>
                </c:pt>
                <c:pt idx="81">
                  <c:v>58.974123035071734</c:v>
                </c:pt>
                <c:pt idx="82">
                  <c:v>74.517690346641032</c:v>
                </c:pt>
                <c:pt idx="84">
                  <c:v>62.631432990735114</c:v>
                </c:pt>
                <c:pt idx="85">
                  <c:v>67.660234179772232</c:v>
                </c:pt>
                <c:pt idx="86">
                  <c:v>66.288742946398472</c:v>
                </c:pt>
                <c:pt idx="87">
                  <c:v>65.374415457482613</c:v>
                </c:pt>
                <c:pt idx="88">
                  <c:v>79.488501553314649</c:v>
                </c:pt>
                <c:pt idx="89">
                  <c:v>70.817028656589414</c:v>
                </c:pt>
                <c:pt idx="90">
                  <c:v>66.963040702489323</c:v>
                </c:pt>
                <c:pt idx="91">
                  <c:v>87.678225955777393</c:v>
                </c:pt>
                <c:pt idx="92">
                  <c:v>62.602478786466541</c:v>
                </c:pt>
                <c:pt idx="93">
                  <c:v>57.058391819280097</c:v>
                </c:pt>
                <c:pt idx="94">
                  <c:v>62.135503719337933</c:v>
                </c:pt>
                <c:pt idx="95">
                  <c:v>62.687925288111359</c:v>
                </c:pt>
                <c:pt idx="96">
                  <c:v>58.995841565877512</c:v>
                </c:pt>
                <c:pt idx="97">
                  <c:v>60.273564834659197</c:v>
                </c:pt>
                <c:pt idx="98">
                  <c:v>63.48078933825736</c:v>
                </c:pt>
                <c:pt idx="99">
                  <c:v>66.759550447883768</c:v>
                </c:pt>
                <c:pt idx="100">
                  <c:v>76.703138685805257</c:v>
                </c:pt>
                <c:pt idx="101">
                  <c:v>82.418118656281308</c:v>
                </c:pt>
                <c:pt idx="102">
                  <c:v>112.00247950483748</c:v>
                </c:pt>
                <c:pt idx="103">
                  <c:v>98.317129346051459</c:v>
                </c:pt>
                <c:pt idx="104">
                  <c:v>87.340234576611337</c:v>
                </c:pt>
                <c:pt idx="105">
                  <c:v>92.226582193927271</c:v>
                </c:pt>
                <c:pt idx="106">
                  <c:v>78.173613365274051</c:v>
                </c:pt>
                <c:pt idx="107">
                  <c:v>50.88825317547839</c:v>
                </c:pt>
                <c:pt idx="108">
                  <c:v>65.082410926443785</c:v>
                </c:pt>
                <c:pt idx="109">
                  <c:v>76.520600432238055</c:v>
                </c:pt>
                <c:pt idx="110">
                  <c:v>59.223134110518913</c:v>
                </c:pt>
                <c:pt idx="111">
                  <c:v>59.6620475717869</c:v>
                </c:pt>
                <c:pt idx="112">
                  <c:v>71.650248449597285</c:v>
                </c:pt>
                <c:pt idx="113">
                  <c:v>72.185389449885889</c:v>
                </c:pt>
                <c:pt idx="114">
                  <c:v>66.016606549299013</c:v>
                </c:pt>
                <c:pt idx="115">
                  <c:v>59.07810029213266</c:v>
                </c:pt>
                <c:pt idx="116">
                  <c:v>47.402130042685549</c:v>
                </c:pt>
                <c:pt idx="117">
                  <c:v>70.961162777992797</c:v>
                </c:pt>
                <c:pt idx="118">
                  <c:v>65.714826122195618</c:v>
                </c:pt>
                <c:pt idx="119">
                  <c:v>60.709180738217725</c:v>
                </c:pt>
                <c:pt idx="120">
                  <c:v>57.673049720598698</c:v>
                </c:pt>
                <c:pt idx="121">
                  <c:v>64.31588446619007</c:v>
                </c:pt>
                <c:pt idx="122">
                  <c:v>94.292943855643301</c:v>
                </c:pt>
                <c:pt idx="123">
                  <c:v>75.143326348741255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EBA9-45DA-A5CC-1C1C15B108D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Mallorca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Sheet1!$J$2:$J$125</c:f>
              <c:numCache>
                <c:formatCode>General</c:formatCode>
                <c:ptCount val="124"/>
                <c:pt idx="5">
                  <c:v>23.875525986580232</c:v>
                </c:pt>
                <c:pt idx="6">
                  <c:v>38.200841578528376</c:v>
                </c:pt>
                <c:pt idx="7">
                  <c:v>47.751051973160465</c:v>
                </c:pt>
                <c:pt idx="8">
                  <c:v>36.29079949960196</c:v>
                </c:pt>
                <c:pt idx="9">
                  <c:v>32.470715341749113</c:v>
                </c:pt>
                <c:pt idx="10">
                  <c:v>51.571136131013304</c:v>
                </c:pt>
                <c:pt idx="11">
                  <c:v>34.380757420675536</c:v>
                </c:pt>
                <c:pt idx="12">
                  <c:v>49.661094052086881</c:v>
                </c:pt>
                <c:pt idx="13">
                  <c:v>26.793898555669283</c:v>
                </c:pt>
                <c:pt idx="14">
                  <c:v>25.21778687592403</c:v>
                </c:pt>
                <c:pt idx="15">
                  <c:v>26.793898555669283</c:v>
                </c:pt>
                <c:pt idx="16">
                  <c:v>20.489451836688275</c:v>
                </c:pt>
                <c:pt idx="17">
                  <c:v>17.337228477197776</c:v>
                </c:pt>
                <c:pt idx="18">
                  <c:v>15.761116797452521</c:v>
                </c:pt>
                <c:pt idx="19">
                  <c:v>17.337228477197776</c:v>
                </c:pt>
                <c:pt idx="20">
                  <c:v>31.522233594905043</c:v>
                </c:pt>
                <c:pt idx="21">
                  <c:v>29.946121915159793</c:v>
                </c:pt>
                <c:pt idx="22">
                  <c:v>26.793898555669283</c:v>
                </c:pt>
                <c:pt idx="23">
                  <c:v>22.065563516433528</c:v>
                </c:pt>
                <c:pt idx="24">
                  <c:v>27.581954395541914</c:v>
                </c:pt>
                <c:pt idx="25">
                  <c:v>25.21778687592403</c:v>
                </c:pt>
                <c:pt idx="26">
                  <c:v>44.131127032867056</c:v>
                </c:pt>
                <c:pt idx="27">
                  <c:v>63.044467189810085</c:v>
                </c:pt>
                <c:pt idx="28">
                  <c:v>53.587797111338567</c:v>
                </c:pt>
                <c:pt idx="29">
                  <c:v>39.402791993631297</c:v>
                </c:pt>
                <c:pt idx="30">
                  <c:v>33.098345274650292</c:v>
                </c:pt>
                <c:pt idx="31">
                  <c:v>53.587797111338567</c:v>
                </c:pt>
                <c:pt idx="32">
                  <c:v>36.250568634140791</c:v>
                </c:pt>
                <c:pt idx="33">
                  <c:v>58.316132150574333</c:v>
                </c:pt>
                <c:pt idx="34">
                  <c:v>50.435573751848061</c:v>
                </c:pt>
                <c:pt idx="35">
                  <c:v>72.501137268281582</c:v>
                </c:pt>
                <c:pt idx="36">
                  <c:v>40.97890367337655</c:v>
                </c:pt>
                <c:pt idx="37">
                  <c:v>40.97890367337655</c:v>
                </c:pt>
                <c:pt idx="38">
                  <c:v>63.044467189810085</c:v>
                </c:pt>
                <c:pt idx="39">
                  <c:v>44.131127032867056</c:v>
                </c:pt>
                <c:pt idx="40">
                  <c:v>42.55501535312181</c:v>
                </c:pt>
                <c:pt idx="41">
                  <c:v>34.674456954395552</c:v>
                </c:pt>
                <c:pt idx="42">
                  <c:v>25.21778687592403</c:v>
                </c:pt>
                <c:pt idx="43">
                  <c:v>39.402791993631297</c:v>
                </c:pt>
                <c:pt idx="44">
                  <c:v>44.131127032867056</c:v>
                </c:pt>
                <c:pt idx="45">
                  <c:v>42.55501535312181</c:v>
                </c:pt>
                <c:pt idx="46">
                  <c:v>61.468355510064839</c:v>
                </c:pt>
                <c:pt idx="47">
                  <c:v>28.370010235414536</c:v>
                </c:pt>
                <c:pt idx="48">
                  <c:v>22.065563516433528</c:v>
                </c:pt>
                <c:pt idx="49">
                  <c:v>28.531218014329582</c:v>
                </c:pt>
                <c:pt idx="50">
                  <c:v>66.572842033435691</c:v>
                </c:pt>
                <c:pt idx="51">
                  <c:v>58.64750369612193</c:v>
                </c:pt>
                <c:pt idx="52">
                  <c:v>37.407028317980213</c:v>
                </c:pt>
                <c:pt idx="53">
                  <c:v>27.275958148527241</c:v>
                </c:pt>
                <c:pt idx="54">
                  <c:v>28.055271238485162</c:v>
                </c:pt>
                <c:pt idx="55">
                  <c:v>45.200159217559424</c:v>
                </c:pt>
                <c:pt idx="56">
                  <c:v>49.876037757306953</c:v>
                </c:pt>
                <c:pt idx="57">
                  <c:v>29.61389741840101</c:v>
                </c:pt>
                <c:pt idx="58">
                  <c:v>31.17252359831685</c:v>
                </c:pt>
                <c:pt idx="59">
                  <c:v>37.407028317980213</c:v>
                </c:pt>
                <c:pt idx="60">
                  <c:v>101.31070169452974</c:v>
                </c:pt>
                <c:pt idx="61">
                  <c:v>90.597350164903901</c:v>
                </c:pt>
                <c:pt idx="62">
                  <c:v>48.221170249061757</c:v>
                </c:pt>
                <c:pt idx="63">
                  <c:v>40.914932332537248</c:v>
                </c:pt>
                <c:pt idx="64">
                  <c:v>32.147446832707843</c:v>
                </c:pt>
                <c:pt idx="65">
                  <c:v>24.841208916183326</c:v>
                </c:pt>
                <c:pt idx="69">
                  <c:v>54.876179915842151</c:v>
                </c:pt>
                <c:pt idx="70">
                  <c:v>50.426759922665752</c:v>
                </c:pt>
                <c:pt idx="71">
                  <c:v>88.988399863527803</c:v>
                </c:pt>
                <c:pt idx="72">
                  <c:v>56.359319913567617</c:v>
                </c:pt>
                <c:pt idx="73">
                  <c:v>26.696519959058342</c:v>
                </c:pt>
                <c:pt idx="74">
                  <c:v>31.145939952234734</c:v>
                </c:pt>
                <c:pt idx="75">
                  <c:v>28.179659956783809</c:v>
                </c:pt>
                <c:pt idx="76">
                  <c:v>40.04477993858751</c:v>
                </c:pt>
                <c:pt idx="77">
                  <c:v>34.112219947685652</c:v>
                </c:pt>
                <c:pt idx="78">
                  <c:v>29.662799954509271</c:v>
                </c:pt>
                <c:pt idx="79">
                  <c:v>29.662799954509271</c:v>
                </c:pt>
                <c:pt idx="80">
                  <c:v>56.359319913567617</c:v>
                </c:pt>
                <c:pt idx="81">
                  <c:v>74.156999886273155</c:v>
                </c:pt>
                <c:pt idx="82">
                  <c:v>74.156999886273155</c:v>
                </c:pt>
                <c:pt idx="83">
                  <c:v>75.640139883998629</c:v>
                </c:pt>
                <c:pt idx="84">
                  <c:v>80.08955987717502</c:v>
                </c:pt>
                <c:pt idx="85">
                  <c:v>87.505259865802344</c:v>
                </c:pt>
                <c:pt idx="86">
                  <c:v>63.775019902194927</c:v>
                </c:pt>
                <c:pt idx="87">
                  <c:v>81.572699874900493</c:v>
                </c:pt>
                <c:pt idx="88">
                  <c:v>88.988399863527803</c:v>
                </c:pt>
                <c:pt idx="89">
                  <c:v>68.224439895371304</c:v>
                </c:pt>
                <c:pt idx="90">
                  <c:v>60.808739906744002</c:v>
                </c:pt>
                <c:pt idx="91">
                  <c:v>44.494199931763902</c:v>
                </c:pt>
                <c:pt idx="92">
                  <c:v>41.527919936312976</c:v>
                </c:pt>
                <c:pt idx="93">
                  <c:v>75.640139883998629</c:v>
                </c:pt>
                <c:pt idx="94">
                  <c:v>74.156999886273155</c:v>
                </c:pt>
                <c:pt idx="95">
                  <c:v>47.460479927214827</c:v>
                </c:pt>
                <c:pt idx="96">
                  <c:v>148.31399977254631</c:v>
                </c:pt>
                <c:pt idx="97">
                  <c:v>83.055839872625953</c:v>
                </c:pt>
                <c:pt idx="98">
                  <c:v>88.988399863527803</c:v>
                </c:pt>
                <c:pt idx="99">
                  <c:v>88.988399863527803</c:v>
                </c:pt>
                <c:pt idx="100">
                  <c:v>59.325599909018543</c:v>
                </c:pt>
                <c:pt idx="101">
                  <c:v>38.561639940862044</c:v>
                </c:pt>
                <c:pt idx="102">
                  <c:v>71.190719890822237</c:v>
                </c:pt>
                <c:pt idx="103">
                  <c:v>118.65119981803709</c:v>
                </c:pt>
                <c:pt idx="104">
                  <c:v>88.988399863527803</c:v>
                </c:pt>
                <c:pt idx="105">
                  <c:v>81.572699874900493</c:v>
                </c:pt>
                <c:pt idx="106">
                  <c:v>62.291879904469468</c:v>
                </c:pt>
                <c:pt idx="107">
                  <c:v>103.81979984078244</c:v>
                </c:pt>
                <c:pt idx="108">
                  <c:v>74.156999886273155</c:v>
                </c:pt>
                <c:pt idx="109">
                  <c:v>111.23549982940978</c:v>
                </c:pt>
                <c:pt idx="110">
                  <c:v>129.03317980211531</c:v>
                </c:pt>
                <c:pt idx="111">
                  <c:v>133.48259979529169</c:v>
                </c:pt>
                <c:pt idx="112">
                  <c:v>136.44887979074261</c:v>
                </c:pt>
                <c:pt idx="113">
                  <c:v>96.404099852155113</c:v>
                </c:pt>
                <c:pt idx="114">
                  <c:v>103.81979984078244</c:v>
                </c:pt>
                <c:pt idx="115">
                  <c:v>83.055839872625953</c:v>
                </c:pt>
                <c:pt idx="116">
                  <c:v>97.887239849880572</c:v>
                </c:pt>
                <c:pt idx="117">
                  <c:v>94.920959854429654</c:v>
                </c:pt>
                <c:pt idx="118">
                  <c:v>60.21548390765382</c:v>
                </c:pt>
                <c:pt idx="119">
                  <c:v>74.156999886273155</c:v>
                </c:pt>
                <c:pt idx="120">
                  <c:v>67.334555896736035</c:v>
                </c:pt>
                <c:pt idx="121">
                  <c:v>95.217587853974749</c:v>
                </c:pt>
                <c:pt idx="122">
                  <c:v>106.78607983623337</c:v>
                </c:pt>
                <c:pt idx="123">
                  <c:v>101.44677584442171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EBA9-45DA-A5CC-1C1C15B108D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Brussels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Sheet1!$K$2:$K$125</c:f>
              <c:numCache>
                <c:formatCode>General</c:formatCode>
                <c:ptCount val="124"/>
                <c:pt idx="0">
                  <c:v>21.099303785920299</c:v>
                </c:pt>
                <c:pt idx="1">
                  <c:v>15.124948950480501</c:v>
                </c:pt>
                <c:pt idx="2">
                  <c:v>14.311982944392174</c:v>
                </c:pt>
                <c:pt idx="3">
                  <c:v>14.973699460975695</c:v>
                </c:pt>
                <c:pt idx="4">
                  <c:v>16.297132494142737</c:v>
                </c:pt>
                <c:pt idx="5">
                  <c:v>13.763703544937254</c:v>
                </c:pt>
                <c:pt idx="6">
                  <c:v>13.165710777890821</c:v>
                </c:pt>
                <c:pt idx="7">
                  <c:v>19.74856616683623</c:v>
                </c:pt>
                <c:pt idx="8">
                  <c:v>10.971425648242349</c:v>
                </c:pt>
                <c:pt idx="9">
                  <c:v>10.239997271692856</c:v>
                </c:pt>
                <c:pt idx="10">
                  <c:v>13.165710777890821</c:v>
                </c:pt>
                <c:pt idx="11">
                  <c:v>15.35999590753929</c:v>
                </c:pt>
                <c:pt idx="12">
                  <c:v>11.641896503676543</c:v>
                </c:pt>
                <c:pt idx="13">
                  <c:v>10.348352447712482</c:v>
                </c:pt>
                <c:pt idx="14">
                  <c:v>7.7612643357843627</c:v>
                </c:pt>
                <c:pt idx="15">
                  <c:v>7.7612643357843627</c:v>
                </c:pt>
                <c:pt idx="16">
                  <c:v>9.7015804197304512</c:v>
                </c:pt>
                <c:pt idx="17">
                  <c:v>15.522528671568725</c:v>
                </c:pt>
                <c:pt idx="18">
                  <c:v>16.816072727532784</c:v>
                </c:pt>
                <c:pt idx="19">
                  <c:v>11.641896503676543</c:v>
                </c:pt>
                <c:pt idx="20">
                  <c:v>14.228984615604661</c:v>
                </c:pt>
                <c:pt idx="21">
                  <c:v>15.522528671568725</c:v>
                </c:pt>
                <c:pt idx="22">
                  <c:v>12.935440559640602</c:v>
                </c:pt>
                <c:pt idx="23">
                  <c:v>10.348352447712482</c:v>
                </c:pt>
                <c:pt idx="29">
                  <c:v>28.65129782653004</c:v>
                </c:pt>
                <c:pt idx="30">
                  <c:v>12.021523563579036</c:v>
                </c:pt>
                <c:pt idx="31">
                  <c:v>14.425828276294842</c:v>
                </c:pt>
                <c:pt idx="33">
                  <c:v>15.627980632652744</c:v>
                </c:pt>
                <c:pt idx="34">
                  <c:v>16.83013298901065</c:v>
                </c:pt>
                <c:pt idx="35">
                  <c:v>18.03228534536855</c:v>
                </c:pt>
                <c:pt idx="36">
                  <c:v>26.447351839873878</c:v>
                </c:pt>
                <c:pt idx="37">
                  <c:v>14.425828276294842</c:v>
                </c:pt>
                <c:pt idx="38">
                  <c:v>12.021523563579036</c:v>
                </c:pt>
                <c:pt idx="39">
                  <c:v>12.021523563579036</c:v>
                </c:pt>
                <c:pt idx="40">
                  <c:v>18.03228534536855</c:v>
                </c:pt>
                <c:pt idx="41">
                  <c:v>21.638742414442266</c:v>
                </c:pt>
                <c:pt idx="42">
                  <c:v>16.793543314595482</c:v>
                </c:pt>
                <c:pt idx="43">
                  <c:v>22.839218907849855</c:v>
                </c:pt>
                <c:pt idx="44">
                  <c:v>21.495735442682221</c:v>
                </c:pt>
                <c:pt idx="45">
                  <c:v>18.808768512346941</c:v>
                </c:pt>
                <c:pt idx="46">
                  <c:v>18.137026779763126</c:v>
                </c:pt>
                <c:pt idx="47">
                  <c:v>18.137026779763126</c:v>
                </c:pt>
                <c:pt idx="48">
                  <c:v>22.839218907849855</c:v>
                </c:pt>
                <c:pt idx="49">
                  <c:v>29.953824557796398</c:v>
                </c:pt>
                <c:pt idx="50">
                  <c:v>29.953824557796398</c:v>
                </c:pt>
                <c:pt idx="51">
                  <c:v>18.232762774310849</c:v>
                </c:pt>
                <c:pt idx="52">
                  <c:v>13.674572080733141</c:v>
                </c:pt>
                <c:pt idx="53">
                  <c:v>18.232762774310849</c:v>
                </c:pt>
                <c:pt idx="54">
                  <c:v>22.139783368806032</c:v>
                </c:pt>
                <c:pt idx="55">
                  <c:v>16.930422576145791</c:v>
                </c:pt>
                <c:pt idx="56">
                  <c:v>31.256164755961464</c:v>
                </c:pt>
                <c:pt idx="57">
                  <c:v>28.65148435963134</c:v>
                </c:pt>
                <c:pt idx="58">
                  <c:v>27.349144161466281</c:v>
                </c:pt>
                <c:pt idx="59">
                  <c:v>22.325831968543906</c:v>
                </c:pt>
                <c:pt idx="60">
                  <c:v>33.488747952815856</c:v>
                </c:pt>
                <c:pt idx="61">
                  <c:v>44.651663937087811</c:v>
                </c:pt>
                <c:pt idx="62">
                  <c:v>23.418301886792452</c:v>
                </c:pt>
                <c:pt idx="63">
                  <c:v>24.533459119496854</c:v>
                </c:pt>
                <c:pt idx="65">
                  <c:v>20.072830188679244</c:v>
                </c:pt>
                <c:pt idx="66">
                  <c:v>23.418301886792452</c:v>
                </c:pt>
                <c:pt idx="67">
                  <c:v>35.685031446540876</c:v>
                </c:pt>
                <c:pt idx="68">
                  <c:v>20.072830188679244</c:v>
                </c:pt>
                <c:pt idx="69">
                  <c:v>20.072830188679244</c:v>
                </c:pt>
                <c:pt idx="70">
                  <c:v>39.030503144654084</c:v>
                </c:pt>
                <c:pt idx="71">
                  <c:v>26.76377358490566</c:v>
                </c:pt>
                <c:pt idx="72">
                  <c:v>26.76377358490566</c:v>
                </c:pt>
                <c:pt idx="73">
                  <c:v>27.468506633371543</c:v>
                </c:pt>
                <c:pt idx="74">
                  <c:v>25.913685503180702</c:v>
                </c:pt>
                <c:pt idx="75">
                  <c:v>28.505054053498771</c:v>
                </c:pt>
                <c:pt idx="76">
                  <c:v>32.651243734007686</c:v>
                </c:pt>
                <c:pt idx="77">
                  <c:v>37.315707124580214</c:v>
                </c:pt>
                <c:pt idx="78">
                  <c:v>41.980170515152743</c:v>
                </c:pt>
                <c:pt idx="79">
                  <c:v>43.534991645343581</c:v>
                </c:pt>
                <c:pt idx="80">
                  <c:v>34.724338574262134</c:v>
                </c:pt>
                <c:pt idx="81">
                  <c:v>43.016717935279971</c:v>
                </c:pt>
                <c:pt idx="82">
                  <c:v>45.608086485598037</c:v>
                </c:pt>
                <c:pt idx="83">
                  <c:v>38.700323423879887</c:v>
                </c:pt>
                <c:pt idx="84">
                  <c:v>36.765307252685894</c:v>
                </c:pt>
                <c:pt idx="85">
                  <c:v>38.069114027891715</c:v>
                </c:pt>
                <c:pt idx="86">
                  <c:v>42.431200010254315</c:v>
                </c:pt>
                <c:pt idx="87">
                  <c:v>42.827753281378179</c:v>
                </c:pt>
                <c:pt idx="88">
                  <c:v>44.81051963699754</c:v>
                </c:pt>
                <c:pt idx="89">
                  <c:v>47.586392534864643</c:v>
                </c:pt>
                <c:pt idx="90">
                  <c:v>63.44852337981952</c:v>
                </c:pt>
                <c:pt idx="91">
                  <c:v>93.190018714109925</c:v>
                </c:pt>
                <c:pt idx="92">
                  <c:v>78.914100953650532</c:v>
                </c:pt>
                <c:pt idx="93">
                  <c:v>32.31909159659557</c:v>
                </c:pt>
                <c:pt idx="94">
                  <c:v>39.655327112387205</c:v>
                </c:pt>
                <c:pt idx="95">
                  <c:v>43.22430655250205</c:v>
                </c:pt>
                <c:pt idx="96">
                  <c:v>31.72426168990976</c:v>
                </c:pt>
                <c:pt idx="97">
                  <c:v>34.896687858900741</c:v>
                </c:pt>
                <c:pt idx="98">
                  <c:v>36.482900943396231</c:v>
                </c:pt>
                <c:pt idx="99">
                  <c:v>53.931244872846598</c:v>
                </c:pt>
                <c:pt idx="100">
                  <c:v>67.414056091058256</c:v>
                </c:pt>
                <c:pt idx="101">
                  <c:v>61.862310295324043</c:v>
                </c:pt>
                <c:pt idx="102">
                  <c:v>59.482990668580804</c:v>
                </c:pt>
                <c:pt idx="103">
                  <c:v>41.241540196882688</c:v>
                </c:pt>
                <c:pt idx="104">
                  <c:v>43.620859823625921</c:v>
                </c:pt>
                <c:pt idx="105">
                  <c:v>50.362265432731746</c:v>
                </c:pt>
                <c:pt idx="106">
                  <c:v>40.865289855072461</c:v>
                </c:pt>
                <c:pt idx="107">
                  <c:v>32.769336204539243</c:v>
                </c:pt>
                <c:pt idx="108">
                  <c:v>41.250811457478804</c:v>
                </c:pt>
                <c:pt idx="109">
                  <c:v>38.166638638228051</c:v>
                </c:pt>
                <c:pt idx="110">
                  <c:v>36.239030626196332</c:v>
                </c:pt>
                <c:pt idx="111">
                  <c:v>37.781117035821708</c:v>
                </c:pt>
                <c:pt idx="112">
                  <c:v>45.491549083948584</c:v>
                </c:pt>
                <c:pt idx="113">
                  <c:v>54.744067541700851</c:v>
                </c:pt>
                <c:pt idx="114">
                  <c:v>43.178419469510516</c:v>
                </c:pt>
                <c:pt idx="115">
                  <c:v>34.696944216570962</c:v>
                </c:pt>
                <c:pt idx="116">
                  <c:v>39.708725047853434</c:v>
                </c:pt>
                <c:pt idx="117">
                  <c:v>42.407376264697838</c:v>
                </c:pt>
                <c:pt idx="118">
                  <c:v>33.92590101175827</c:v>
                </c:pt>
                <c:pt idx="119">
                  <c:v>34.311422614164613</c:v>
                </c:pt>
                <c:pt idx="120">
                  <c:v>37.781117035821708</c:v>
                </c:pt>
                <c:pt idx="121">
                  <c:v>53.201981132075474</c:v>
                </c:pt>
                <c:pt idx="122">
                  <c:v>59.755848372983323</c:v>
                </c:pt>
                <c:pt idx="123">
                  <c:v>48.96124350560568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BA9-45DA-A5CC-1C1C15B108D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Barcelona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Sheet1!$L$2:$L$125</c:f>
              <c:numCache>
                <c:formatCode>General</c:formatCode>
                <c:ptCount val="124"/>
                <c:pt idx="0">
                  <c:v>39.472021634684538</c:v>
                </c:pt>
                <c:pt idx="1">
                  <c:v>38.462793808797713</c:v>
                </c:pt>
                <c:pt idx="2">
                  <c:v>35.681810466354037</c:v>
                </c:pt>
                <c:pt idx="3">
                  <c:v>32.093444863200901</c:v>
                </c:pt>
                <c:pt idx="5">
                  <c:v>31.173926177392907</c:v>
                </c:pt>
                <c:pt idx="6">
                  <c:v>34.986564630743111</c:v>
                </c:pt>
                <c:pt idx="7">
                  <c:v>41.939022986852322</c:v>
                </c:pt>
                <c:pt idx="8">
                  <c:v>47.545844241779101</c:v>
                </c:pt>
                <c:pt idx="9">
                  <c:v>44.181751488823039</c:v>
                </c:pt>
                <c:pt idx="10">
                  <c:v>39.359885209586011</c:v>
                </c:pt>
                <c:pt idx="11">
                  <c:v>38.238520958600645</c:v>
                </c:pt>
                <c:pt idx="12">
                  <c:v>37.78997525820651</c:v>
                </c:pt>
                <c:pt idx="13">
                  <c:v>38.350657383699186</c:v>
                </c:pt>
                <c:pt idx="14">
                  <c:v>35.659383181334327</c:v>
                </c:pt>
                <c:pt idx="15">
                  <c:v>32.855972553870934</c:v>
                </c:pt>
                <c:pt idx="16">
                  <c:v>31.95888115308265</c:v>
                </c:pt>
                <c:pt idx="17">
                  <c:v>32.855972553870934</c:v>
                </c:pt>
                <c:pt idx="18">
                  <c:v>36.668611007221145</c:v>
                </c:pt>
                <c:pt idx="19">
                  <c:v>38.574930233896254</c:v>
                </c:pt>
                <c:pt idx="20">
                  <c:v>39.359885209586011</c:v>
                </c:pt>
                <c:pt idx="21">
                  <c:v>39.92056733507868</c:v>
                </c:pt>
                <c:pt idx="22">
                  <c:v>36.892883857418219</c:v>
                </c:pt>
                <c:pt idx="23">
                  <c:v>36.220065306827003</c:v>
                </c:pt>
                <c:pt idx="28">
                  <c:v>39.24774878448747</c:v>
                </c:pt>
                <c:pt idx="29">
                  <c:v>39.023475934290389</c:v>
                </c:pt>
                <c:pt idx="30">
                  <c:v>39.472021634684538</c:v>
                </c:pt>
                <c:pt idx="31">
                  <c:v>48.442935642567392</c:v>
                </c:pt>
                <c:pt idx="32">
                  <c:v>57.077440375154637</c:v>
                </c:pt>
                <c:pt idx="33">
                  <c:v>57.077440375154637</c:v>
                </c:pt>
                <c:pt idx="34">
                  <c:v>76.813451192496899</c:v>
                </c:pt>
                <c:pt idx="35">
                  <c:v>78.49549756897494</c:v>
                </c:pt>
                <c:pt idx="37">
                  <c:v>58.31094105123853</c:v>
                </c:pt>
                <c:pt idx="38">
                  <c:v>66.496900083431626</c:v>
                </c:pt>
                <c:pt idx="39">
                  <c:v>59.992987427716564</c:v>
                </c:pt>
                <c:pt idx="40">
                  <c:v>45.751661440202533</c:v>
                </c:pt>
                <c:pt idx="41">
                  <c:v>47.545844241779101</c:v>
                </c:pt>
                <c:pt idx="42">
                  <c:v>45.19097931470985</c:v>
                </c:pt>
                <c:pt idx="43">
                  <c:v>43.284660088034755</c:v>
                </c:pt>
                <c:pt idx="44">
                  <c:v>56.853167524957563</c:v>
                </c:pt>
                <c:pt idx="45">
                  <c:v>67.506127909318451</c:v>
                </c:pt>
                <c:pt idx="46">
                  <c:v>64.478444431657991</c:v>
                </c:pt>
                <c:pt idx="47">
                  <c:v>56.741031099859029</c:v>
                </c:pt>
                <c:pt idx="48">
                  <c:v>45.19097931470985</c:v>
                </c:pt>
                <c:pt idx="49">
                  <c:v>42.723977962542072</c:v>
                </c:pt>
                <c:pt idx="50">
                  <c:v>54.61043902298686</c:v>
                </c:pt>
                <c:pt idx="51">
                  <c:v>60.105123852815098</c:v>
                </c:pt>
                <c:pt idx="52">
                  <c:v>54.04975689749417</c:v>
                </c:pt>
                <c:pt idx="53">
                  <c:v>55.956076124169279</c:v>
                </c:pt>
                <c:pt idx="54">
                  <c:v>56.292485399464887</c:v>
                </c:pt>
                <c:pt idx="55">
                  <c:v>58.31094105123853</c:v>
                </c:pt>
                <c:pt idx="56">
                  <c:v>72.103721338358397</c:v>
                </c:pt>
                <c:pt idx="57">
                  <c:v>69.524583561092086</c:v>
                </c:pt>
                <c:pt idx="58">
                  <c:v>55.731803273972204</c:v>
                </c:pt>
                <c:pt idx="59">
                  <c:v>55.731803273972204</c:v>
                </c:pt>
                <c:pt idx="60">
                  <c:v>58.983759601829739</c:v>
                </c:pt>
                <c:pt idx="61">
                  <c:v>69.412447135993546</c:v>
                </c:pt>
                <c:pt idx="62">
                  <c:v>73.112949164245222</c:v>
                </c:pt>
                <c:pt idx="63">
                  <c:v>60.553669553209239</c:v>
                </c:pt>
                <c:pt idx="64">
                  <c:v>53.26480192180442</c:v>
                </c:pt>
                <c:pt idx="65">
                  <c:v>49.452163468454216</c:v>
                </c:pt>
                <c:pt idx="66">
                  <c:v>49.452163468454216</c:v>
                </c:pt>
                <c:pt idx="67">
                  <c:v>52.928392646508819</c:v>
                </c:pt>
                <c:pt idx="68">
                  <c:v>52.704119796311744</c:v>
                </c:pt>
                <c:pt idx="69">
                  <c:v>52.59198337121321</c:v>
                </c:pt>
                <c:pt idx="70">
                  <c:v>58.198804626139989</c:v>
                </c:pt>
                <c:pt idx="71">
                  <c:v>84.887273799591469</c:v>
                </c:pt>
                <c:pt idx="72">
                  <c:v>89.955840214045281</c:v>
                </c:pt>
                <c:pt idx="73">
                  <c:v>67.506127909318451</c:v>
                </c:pt>
                <c:pt idx="74">
                  <c:v>59.656578152420956</c:v>
                </c:pt>
                <c:pt idx="75">
                  <c:v>67.102436778963721</c:v>
                </c:pt>
                <c:pt idx="76">
                  <c:v>92.064005005897741</c:v>
                </c:pt>
                <c:pt idx="77">
                  <c:v>90.740795189735039</c:v>
                </c:pt>
                <c:pt idx="78">
                  <c:v>67.528555194338153</c:v>
                </c:pt>
                <c:pt idx="79">
                  <c:v>67.169718634022828</c:v>
                </c:pt>
                <c:pt idx="80">
                  <c:v>69.524583561092086</c:v>
                </c:pt>
                <c:pt idx="81">
                  <c:v>75.46781409131448</c:v>
                </c:pt>
                <c:pt idx="82">
                  <c:v>96.437325584740634</c:v>
                </c:pt>
                <c:pt idx="83">
                  <c:v>108.21165022008688</c:v>
                </c:pt>
                <c:pt idx="84">
                  <c:v>111.23933369774734</c:v>
                </c:pt>
                <c:pt idx="85">
                  <c:v>98.231508386317188</c:v>
                </c:pt>
                <c:pt idx="86">
                  <c:v>81.298908196438333</c:v>
                </c:pt>
                <c:pt idx="87">
                  <c:v>92.624687131390431</c:v>
                </c:pt>
                <c:pt idx="88">
                  <c:v>111.23933369774734</c:v>
                </c:pt>
                <c:pt idx="89">
                  <c:v>119.08888345464484</c:v>
                </c:pt>
                <c:pt idx="90">
                  <c:v>106.75387669380592</c:v>
                </c:pt>
                <c:pt idx="91">
                  <c:v>83.317363848211969</c:v>
                </c:pt>
                <c:pt idx="92">
                  <c:v>71.543039212865722</c:v>
                </c:pt>
                <c:pt idx="93">
                  <c:v>80.289680370551494</c:v>
                </c:pt>
                <c:pt idx="94">
                  <c:v>96.325189159642093</c:v>
                </c:pt>
                <c:pt idx="95">
                  <c:v>95.876643459247958</c:v>
                </c:pt>
                <c:pt idx="96">
                  <c:v>105.52037601772203</c:v>
                </c:pt>
                <c:pt idx="97">
                  <c:v>117.18256422796971</c:v>
                </c:pt>
                <c:pt idx="98">
                  <c:v>110.00583302166345</c:v>
                </c:pt>
                <c:pt idx="99">
                  <c:v>100.81064616358354</c:v>
                </c:pt>
                <c:pt idx="100">
                  <c:v>95.428097758853795</c:v>
                </c:pt>
                <c:pt idx="101">
                  <c:v>96.885871285134783</c:v>
                </c:pt>
                <c:pt idx="102">
                  <c:v>102.26841968986449</c:v>
                </c:pt>
                <c:pt idx="103">
                  <c:v>107.76310451969273</c:v>
                </c:pt>
                <c:pt idx="104">
                  <c:v>107.42669524439711</c:v>
                </c:pt>
                <c:pt idx="105">
                  <c:v>116.62188210247706</c:v>
                </c:pt>
                <c:pt idx="106">
                  <c:v>98.680054086711351</c:v>
                </c:pt>
                <c:pt idx="107">
                  <c:v>80.738226070945657</c:v>
                </c:pt>
                <c:pt idx="108">
                  <c:v>82.779109007738995</c:v>
                </c:pt>
                <c:pt idx="109">
                  <c:v>81.298908196438333</c:v>
                </c:pt>
                <c:pt idx="110">
                  <c:v>110.63379700221525</c:v>
                </c:pt>
                <c:pt idx="111">
                  <c:v>112.13642509853563</c:v>
                </c:pt>
                <c:pt idx="112">
                  <c:v>118.86461060444776</c:v>
                </c:pt>
                <c:pt idx="113">
                  <c:v>114.37915360050634</c:v>
                </c:pt>
                <c:pt idx="114">
                  <c:v>98.680054086711351</c:v>
                </c:pt>
                <c:pt idx="115">
                  <c:v>85.223683074887091</c:v>
                </c:pt>
                <c:pt idx="116">
                  <c:v>98.680054086711351</c:v>
                </c:pt>
                <c:pt idx="117">
                  <c:v>98.380563307344872</c:v>
                </c:pt>
                <c:pt idx="118">
                  <c:v>93.958727236111514</c:v>
                </c:pt>
                <c:pt idx="119">
                  <c:v>103.14091314479704</c:v>
                </c:pt>
                <c:pt idx="120">
                  <c:v>87.611594119508609</c:v>
                </c:pt>
                <c:pt idx="121">
                  <c:v>79.868091717253094</c:v>
                </c:pt>
                <c:pt idx="122">
                  <c:v>93.091285710175782</c:v>
                </c:pt>
                <c:pt idx="123">
                  <c:v>92.033430190741981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EBA9-45DA-A5CC-1C1C15B108D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Cremona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Sheet1!$M$2:$M$125</c:f>
              <c:numCache>
                <c:formatCode>General</c:formatCode>
                <c:ptCount val="124"/>
                <c:pt idx="1">
                  <c:v>37.453078446665138</c:v>
                </c:pt>
                <c:pt idx="2">
                  <c:v>37.453078446665138</c:v>
                </c:pt>
                <c:pt idx="3">
                  <c:v>37.453078446665138</c:v>
                </c:pt>
                <c:pt idx="4">
                  <c:v>24.968718964443426</c:v>
                </c:pt>
                <c:pt idx="5">
                  <c:v>22.471847067999082</c:v>
                </c:pt>
                <c:pt idx="6">
                  <c:v>56.179617669997704</c:v>
                </c:pt>
                <c:pt idx="9">
                  <c:v>56.179617669997704</c:v>
                </c:pt>
                <c:pt idx="10">
                  <c:v>62.421797411108557</c:v>
                </c:pt>
                <c:pt idx="11">
                  <c:v>23.096065042110165</c:v>
                </c:pt>
                <c:pt idx="12">
                  <c:v>23.096065042110165</c:v>
                </c:pt>
                <c:pt idx="13">
                  <c:v>31.210898705554278</c:v>
                </c:pt>
                <c:pt idx="14">
                  <c:v>23.720283016221252</c:v>
                </c:pt>
                <c:pt idx="16">
                  <c:v>33.39566161494308</c:v>
                </c:pt>
                <c:pt idx="17">
                  <c:v>42.446822239553825</c:v>
                </c:pt>
                <c:pt idx="18">
                  <c:v>40.574168317220568</c:v>
                </c:pt>
                <c:pt idx="19">
                  <c:v>22.471847067999082</c:v>
                </c:pt>
                <c:pt idx="21">
                  <c:v>33.707770601998625</c:v>
                </c:pt>
                <c:pt idx="22">
                  <c:v>43.071040213664908</c:v>
                </c:pt>
                <c:pt idx="23">
                  <c:v>34.956206550220791</c:v>
                </c:pt>
                <c:pt idx="24">
                  <c:v>58.832544059969827</c:v>
                </c:pt>
                <c:pt idx="25">
                  <c:v>28.55797231558217</c:v>
                </c:pt>
                <c:pt idx="26">
                  <c:v>30.898789718498744</c:v>
                </c:pt>
                <c:pt idx="27">
                  <c:v>52.434309825331191</c:v>
                </c:pt>
                <c:pt idx="28">
                  <c:v>52.363565121598612</c:v>
                </c:pt>
                <c:pt idx="29">
                  <c:v>31.835116679665365</c:v>
                </c:pt>
                <c:pt idx="30">
                  <c:v>31.991171173193138</c:v>
                </c:pt>
                <c:pt idx="31">
                  <c:v>53.058527799442281</c:v>
                </c:pt>
                <c:pt idx="32">
                  <c:v>63.046015385219647</c:v>
                </c:pt>
                <c:pt idx="33">
                  <c:v>59.716852856627192</c:v>
                </c:pt>
                <c:pt idx="34">
                  <c:v>79.587791699163418</c:v>
                </c:pt>
                <c:pt idx="35">
                  <c:v>43.383149200720453</c:v>
                </c:pt>
                <c:pt idx="36">
                  <c:v>109.03007281140296</c:v>
                </c:pt>
                <c:pt idx="37">
                  <c:v>118.60141508110627</c:v>
                </c:pt>
                <c:pt idx="39">
                  <c:v>51.497982864164562</c:v>
                </c:pt>
                <c:pt idx="40">
                  <c:v>33.39566161494308</c:v>
                </c:pt>
                <c:pt idx="41">
                  <c:v>37.203391257020705</c:v>
                </c:pt>
                <c:pt idx="42">
                  <c:v>34.175934082581939</c:v>
                </c:pt>
                <c:pt idx="43">
                  <c:v>33.77019239940973</c:v>
                </c:pt>
                <c:pt idx="44">
                  <c:v>79.723038926887483</c:v>
                </c:pt>
                <c:pt idx="45">
                  <c:v>95.255662849351665</c:v>
                </c:pt>
                <c:pt idx="46">
                  <c:v>44.875030158845945</c:v>
                </c:pt>
                <c:pt idx="47">
                  <c:v>42.38440044214272</c:v>
                </c:pt>
                <c:pt idx="48">
                  <c:v>50.561655902997934</c:v>
                </c:pt>
                <c:pt idx="49">
                  <c:v>60.591590311014855</c:v>
                </c:pt>
                <c:pt idx="50">
                  <c:v>62.761163916366961</c:v>
                </c:pt>
                <c:pt idx="51">
                  <c:v>55.345246311269221</c:v>
                </c:pt>
                <c:pt idx="52">
                  <c:v>41.97709821403523</c:v>
                </c:pt>
                <c:pt idx="53">
                  <c:v>73.95006302965011</c:v>
                </c:pt>
                <c:pt idx="54">
                  <c:v>66.111341783421153</c:v>
                </c:pt>
                <c:pt idx="55">
                  <c:v>64.302774239763309</c:v>
                </c:pt>
                <c:pt idx="56">
                  <c:v>71.164594356508431</c:v>
                </c:pt>
                <c:pt idx="57">
                  <c:v>66.777174289139651</c:v>
                </c:pt>
                <c:pt idx="58">
                  <c:v>54.297288369065718</c:v>
                </c:pt>
                <c:pt idx="59">
                  <c:v>65.460074363765258</c:v>
                </c:pt>
                <c:pt idx="60">
                  <c:v>47.68647752160684</c:v>
                </c:pt>
                <c:pt idx="61">
                  <c:v>51.823172373936032</c:v>
                </c:pt>
                <c:pt idx="62">
                  <c:v>50.494436744976809</c:v>
                </c:pt>
                <c:pt idx="63">
                  <c:v>60.586579033009215</c:v>
                </c:pt>
                <c:pt idx="64">
                  <c:v>59.355846794932951</c:v>
                </c:pt>
                <c:pt idx="65">
                  <c:v>71.780069772139427</c:v>
                </c:pt>
                <c:pt idx="66">
                  <c:v>75.502267524393602</c:v>
                </c:pt>
                <c:pt idx="67">
                  <c:v>67.077148432020579</c:v>
                </c:pt>
                <c:pt idx="68">
                  <c:v>51.12694138803635</c:v>
                </c:pt>
                <c:pt idx="69">
                  <c:v>20.64347287761213</c:v>
                </c:pt>
                <c:pt idx="70">
                  <c:v>68.037181648833212</c:v>
                </c:pt>
                <c:pt idx="71">
                  <c:v>62.350295229384919</c:v>
                </c:pt>
                <c:pt idx="72">
                  <c:v>44.924381954068792</c:v>
                </c:pt>
                <c:pt idx="73">
                  <c:v>52.849414778115069</c:v>
                </c:pt>
                <c:pt idx="74">
                  <c:v>69.817243238339998</c:v>
                </c:pt>
                <c:pt idx="75">
                  <c:v>70.038009497464799</c:v>
                </c:pt>
                <c:pt idx="76">
                  <c:v>75.630202985398441</c:v>
                </c:pt>
                <c:pt idx="77">
                  <c:v>69.567648395549398</c:v>
                </c:pt>
                <c:pt idx="78">
                  <c:v>72.238361490941145</c:v>
                </c:pt>
                <c:pt idx="79">
                  <c:v>75.651445099678511</c:v>
                </c:pt>
                <c:pt idx="80">
                  <c:v>48.162011216285222</c:v>
                </c:pt>
                <c:pt idx="81">
                  <c:v>46.684373883655127</c:v>
                </c:pt>
                <c:pt idx="82">
                  <c:v>39.418053506000916</c:v>
                </c:pt>
                <c:pt idx="83">
                  <c:v>56.44402190888195</c:v>
                </c:pt>
                <c:pt idx="84">
                  <c:v>68.103045996682056</c:v>
                </c:pt>
                <c:pt idx="85">
                  <c:v>68.610994606008603</c:v>
                </c:pt>
                <c:pt idx="86">
                  <c:v>63.954971440274278</c:v>
                </c:pt>
                <c:pt idx="87">
                  <c:v>76.693412185857056</c:v>
                </c:pt>
                <c:pt idx="88">
                  <c:v>60.319328406920917</c:v>
                </c:pt>
                <c:pt idx="89">
                  <c:v>49.613440745582785</c:v>
                </c:pt>
                <c:pt idx="90">
                  <c:v>64.153300141458246</c:v>
                </c:pt>
                <c:pt idx="91">
                  <c:v>93.332194778451722</c:v>
                </c:pt>
                <c:pt idx="92">
                  <c:v>84.44733564130334</c:v>
                </c:pt>
                <c:pt idx="93">
                  <c:v>81.352814778863205</c:v>
                </c:pt>
                <c:pt idx="94">
                  <c:v>94.49223491543367</c:v>
                </c:pt>
                <c:pt idx="95">
                  <c:v>108.48306382079377</c:v>
                </c:pt>
                <c:pt idx="96">
                  <c:v>136.53051701145947</c:v>
                </c:pt>
                <c:pt idx="97">
                  <c:v>141.53662125539356</c:v>
                </c:pt>
                <c:pt idx="98">
                  <c:v>82.858039272895951</c:v>
                </c:pt>
                <c:pt idx="99">
                  <c:v>66.206428650249052</c:v>
                </c:pt>
                <c:pt idx="100">
                  <c:v>106.65141423946407</c:v>
                </c:pt>
                <c:pt idx="101">
                  <c:v>122.03456718081658</c:v>
                </c:pt>
                <c:pt idx="102">
                  <c:v>128.19478032203102</c:v>
                </c:pt>
                <c:pt idx="103">
                  <c:v>115.14708749712439</c:v>
                </c:pt>
                <c:pt idx="104">
                  <c:v>121.82766347029659</c:v>
                </c:pt>
                <c:pt idx="105">
                  <c:v>97.546133682708387</c:v>
                </c:pt>
                <c:pt idx="106">
                  <c:v>109.25619374323179</c:v>
                </c:pt>
                <c:pt idx="107">
                  <c:v>130.26370248072485</c:v>
                </c:pt>
                <c:pt idx="108">
                  <c:v>106.01497842590462</c:v>
                </c:pt>
                <c:pt idx="109">
                  <c:v>83.291157706917744</c:v>
                </c:pt>
                <c:pt idx="110">
                  <c:v>73.697722329141968</c:v>
                </c:pt>
                <c:pt idx="111">
                  <c:v>86.499544578047363</c:v>
                </c:pt>
                <c:pt idx="112">
                  <c:v>115.32295565106637</c:v>
                </c:pt>
                <c:pt idx="113">
                  <c:v>78.034768941157992</c:v>
                </c:pt>
                <c:pt idx="114">
                  <c:v>80.791485012222523</c:v>
                </c:pt>
                <c:pt idx="115">
                  <c:v>55.168805373043881</c:v>
                </c:pt>
                <c:pt idx="116">
                  <c:v>40.321493297722519</c:v>
                </c:pt>
                <c:pt idx="117">
                  <c:v>81.399061849480717</c:v>
                </c:pt>
                <c:pt idx="118">
                  <c:v>73.066734512380563</c:v>
                </c:pt>
                <c:pt idx="119">
                  <c:v>69.664773906847046</c:v>
                </c:pt>
                <c:pt idx="120">
                  <c:v>62.758212323886362</c:v>
                </c:pt>
                <c:pt idx="121">
                  <c:v>68.073891276659026</c:v>
                </c:pt>
                <c:pt idx="122">
                  <c:v>53.337667552728888</c:v>
                </c:pt>
                <c:pt idx="123">
                  <c:v>67.048418624419966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EBA9-45DA-A5CC-1C1C15B108D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Voiron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  <a:lumOff val="20000"/>
                </a:schemeClr>
              </a:solidFill>
              <a:ln w="9525">
                <a:solidFill>
                  <a:schemeClr val="accent1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Sheet1!$N$2:$N$125</c:f>
              <c:numCache>
                <c:formatCode>General</c:formatCode>
                <c:ptCount val="124"/>
                <c:pt idx="6">
                  <c:v>46.2390626607841</c:v>
                </c:pt>
                <c:pt idx="7">
                  <c:v>39.439200504786442</c:v>
                </c:pt>
                <c:pt idx="8">
                  <c:v>43.519117798385039</c:v>
                </c:pt>
                <c:pt idx="9">
                  <c:v>36.719255642387381</c:v>
                </c:pt>
                <c:pt idx="10">
                  <c:v>82.958318303171481</c:v>
                </c:pt>
                <c:pt idx="11">
                  <c:v>31.279365917589242</c:v>
                </c:pt>
                <c:pt idx="12">
                  <c:v>19.746799701017213</c:v>
                </c:pt>
                <c:pt idx="13">
                  <c:v>38.786413737810662</c:v>
                </c:pt>
                <c:pt idx="14">
                  <c:v>25.186689425815338</c:v>
                </c:pt>
                <c:pt idx="15">
                  <c:v>18.332428372569698</c:v>
                </c:pt>
                <c:pt idx="16">
                  <c:v>19.039614036793452</c:v>
                </c:pt>
                <c:pt idx="17">
                  <c:v>31.932152684565025</c:v>
                </c:pt>
                <c:pt idx="18">
                  <c:v>29.940133806691232</c:v>
                </c:pt>
                <c:pt idx="19">
                  <c:v>17.389229714926266</c:v>
                </c:pt>
                <c:pt idx="20">
                  <c:v>20.934141557638508</c:v>
                </c:pt>
                <c:pt idx="21">
                  <c:v>30.514984375779701</c:v>
                </c:pt>
                <c:pt idx="22">
                  <c:v>31.760493942138062</c:v>
                </c:pt>
                <c:pt idx="23">
                  <c:v>20.359290988550036</c:v>
                </c:pt>
                <c:pt idx="24">
                  <c:v>27.544923102155934</c:v>
                </c:pt>
                <c:pt idx="25">
                  <c:v>37.125765920297127</c:v>
                </c:pt>
                <c:pt idx="26">
                  <c:v>41.916187329367723</c:v>
                </c:pt>
                <c:pt idx="27">
                  <c:v>28.666085559597992</c:v>
                </c:pt>
                <c:pt idx="28">
                  <c:v>25.226155292446233</c:v>
                </c:pt>
                <c:pt idx="29">
                  <c:v>25.226155292446233</c:v>
                </c:pt>
                <c:pt idx="30">
                  <c:v>26.923187557574437</c:v>
                </c:pt>
                <c:pt idx="31">
                  <c:v>22.336613868038761</c:v>
                </c:pt>
                <c:pt idx="32">
                  <c:v>33.803048091877955</c:v>
                </c:pt>
                <c:pt idx="33">
                  <c:v>37.288844095925072</c:v>
                </c:pt>
                <c:pt idx="34">
                  <c:v>38.985876361053272</c:v>
                </c:pt>
                <c:pt idx="35">
                  <c:v>40.132519783437189</c:v>
                </c:pt>
                <c:pt idx="36">
                  <c:v>59.625457963963825</c:v>
                </c:pt>
                <c:pt idx="37">
                  <c:v>56.735916539556342</c:v>
                </c:pt>
                <c:pt idx="38">
                  <c:v>37.839232938669355</c:v>
                </c:pt>
                <c:pt idx="39">
                  <c:v>47.012380317740707</c:v>
                </c:pt>
                <c:pt idx="40">
                  <c:v>22.932868447678395</c:v>
                </c:pt>
                <c:pt idx="41">
                  <c:v>21.235836182550191</c:v>
                </c:pt>
                <c:pt idx="42">
                  <c:v>24.629900712806599</c:v>
                </c:pt>
                <c:pt idx="43">
                  <c:v>34.399302671517596</c:v>
                </c:pt>
                <c:pt idx="44">
                  <c:v>41.279163205821114</c:v>
                </c:pt>
                <c:pt idx="45">
                  <c:v>45.86573689535679</c:v>
                </c:pt>
                <c:pt idx="46">
                  <c:v>29.812728981981913</c:v>
                </c:pt>
                <c:pt idx="47">
                  <c:v>24.079511870062316</c:v>
                </c:pt>
                <c:pt idx="48">
                  <c:v>29.812728981981913</c:v>
                </c:pt>
                <c:pt idx="49">
                  <c:v>64.212031653499508</c:v>
                </c:pt>
                <c:pt idx="50">
                  <c:v>80.265039566874378</c:v>
                </c:pt>
                <c:pt idx="51">
                  <c:v>56.28976800793788</c:v>
                </c:pt>
                <c:pt idx="52">
                  <c:v>23.474918065532606</c:v>
                </c:pt>
                <c:pt idx="53">
                  <c:v>22.932868447678395</c:v>
                </c:pt>
                <c:pt idx="54">
                  <c:v>35.441705782775692</c:v>
                </c:pt>
                <c:pt idx="55">
                  <c:v>40.469767848844221</c:v>
                </c:pt>
                <c:pt idx="56">
                  <c:v>30.352325886633167</c:v>
                </c:pt>
                <c:pt idx="57">
                  <c:v>44.516744633728649</c:v>
                </c:pt>
                <c:pt idx="58">
                  <c:v>33.387558475296487</c:v>
                </c:pt>
                <c:pt idx="59">
                  <c:v>33.387558475296487</c:v>
                </c:pt>
                <c:pt idx="60">
                  <c:v>40.469767848844221</c:v>
                </c:pt>
                <c:pt idx="61">
                  <c:v>29.340581690412058</c:v>
                </c:pt>
                <c:pt idx="62">
                  <c:v>58.681163380824117</c:v>
                </c:pt>
                <c:pt idx="63">
                  <c:v>38.44627945640201</c:v>
                </c:pt>
                <c:pt idx="64">
                  <c:v>34.399302671517589</c:v>
                </c:pt>
                <c:pt idx="65">
                  <c:v>60.704651773266335</c:v>
                </c:pt>
                <c:pt idx="66">
                  <c:v>44.516744633728649</c:v>
                </c:pt>
                <c:pt idx="67">
                  <c:v>36.047921103256243</c:v>
                </c:pt>
                <c:pt idx="68">
                  <c:v>36.047921103256243</c:v>
                </c:pt>
                <c:pt idx="69">
                  <c:v>41.088055968757118</c:v>
                </c:pt>
                <c:pt idx="70">
                  <c:v>44.740327610424423</c:v>
                </c:pt>
                <c:pt idx="71">
                  <c:v>65.740889550011389</c:v>
                </c:pt>
                <c:pt idx="72">
                  <c:v>60.262482087510435</c:v>
                </c:pt>
                <c:pt idx="73">
                  <c:v>41.088055968757118</c:v>
                </c:pt>
                <c:pt idx="74">
                  <c:v>37.435784327089813</c:v>
                </c:pt>
                <c:pt idx="75">
                  <c:v>43.827259700007595</c:v>
                </c:pt>
                <c:pt idx="76">
                  <c:v>76.697704475013296</c:v>
                </c:pt>
                <c:pt idx="77">
                  <c:v>75.784636564596468</c:v>
                </c:pt>
                <c:pt idx="78">
                  <c:v>87.654519400015189</c:v>
                </c:pt>
                <c:pt idx="79">
                  <c:v>80.911864061552478</c:v>
                </c:pt>
                <c:pt idx="80">
                  <c:v>65.740889550011389</c:v>
                </c:pt>
                <c:pt idx="81">
                  <c:v>50.223351189762667</c:v>
                </c:pt>
                <c:pt idx="82">
                  <c:v>58.070749813163083</c:v>
                </c:pt>
                <c:pt idx="83">
                  <c:v>51.792830914442746</c:v>
                </c:pt>
                <c:pt idx="84">
                  <c:v>50.223351189762667</c:v>
                </c:pt>
                <c:pt idx="85">
                  <c:v>50.223351189762667</c:v>
                </c:pt>
                <c:pt idx="86">
                  <c:v>45.514912015722409</c:v>
                </c:pt>
                <c:pt idx="87">
                  <c:v>59.640229537843162</c:v>
                </c:pt>
                <c:pt idx="88">
                  <c:v>57.286009950823036</c:v>
                </c:pt>
                <c:pt idx="89">
                  <c:v>54.147050501462871</c:v>
                </c:pt>
                <c:pt idx="90">
                  <c:v>56.50127008848299</c:v>
                </c:pt>
                <c:pt idx="91">
                  <c:v>100.44670237952533</c:v>
                </c:pt>
                <c:pt idx="92">
                  <c:v>100.44670237952533</c:v>
                </c:pt>
                <c:pt idx="93">
                  <c:v>127.12785769908672</c:v>
                </c:pt>
                <c:pt idx="94">
                  <c:v>70.626587610603735</c:v>
                </c:pt>
                <c:pt idx="95">
                  <c:v>76.904506509324079</c:v>
                </c:pt>
                <c:pt idx="96">
                  <c:v>87.890864582084646</c:v>
                </c:pt>
                <c:pt idx="97">
                  <c:v>125.55837797440665</c:v>
                </c:pt>
                <c:pt idx="98">
                  <c:v>197.75444530969048</c:v>
                </c:pt>
                <c:pt idx="99">
                  <c:v>54.931790363802911</c:v>
                </c:pt>
                <c:pt idx="100">
                  <c:v>56.50127008848299</c:v>
                </c:pt>
                <c:pt idx="101">
                  <c:v>67.487628161243578</c:v>
                </c:pt>
                <c:pt idx="102">
                  <c:v>141.25317522120747</c:v>
                </c:pt>
                <c:pt idx="103">
                  <c:v>106.72462127824565</c:v>
                </c:pt>
                <c:pt idx="104">
                  <c:v>87.890864582084646</c:v>
                </c:pt>
                <c:pt idx="105">
                  <c:v>67.487628161243578</c:v>
                </c:pt>
                <c:pt idx="106">
                  <c:v>45.514912015722409</c:v>
                </c:pt>
                <c:pt idx="107">
                  <c:v>56.50127008848299</c:v>
                </c:pt>
                <c:pt idx="108">
                  <c:v>54.657364965514354</c:v>
                </c:pt>
                <c:pt idx="109">
                  <c:v>57.611817125812422</c:v>
                </c:pt>
                <c:pt idx="110">
                  <c:v>60.566269286110497</c:v>
                </c:pt>
                <c:pt idx="111">
                  <c:v>57.611817125812422</c:v>
                </c:pt>
                <c:pt idx="112">
                  <c:v>73.861304007451835</c:v>
                </c:pt>
                <c:pt idx="113">
                  <c:v>53.180138885365324</c:v>
                </c:pt>
                <c:pt idx="114">
                  <c:v>62.043495366259535</c:v>
                </c:pt>
                <c:pt idx="115">
                  <c:v>63.520721446408579</c:v>
                </c:pt>
                <c:pt idx="116">
                  <c:v>63.520721446408579</c:v>
                </c:pt>
                <c:pt idx="117">
                  <c:v>50.82603140403981</c:v>
                </c:pt>
                <c:pt idx="118">
                  <c:v>47.360620171946181</c:v>
                </c:pt>
                <c:pt idx="119">
                  <c:v>47.360620171946181</c:v>
                </c:pt>
                <c:pt idx="120">
                  <c:v>57.756853868227054</c:v>
                </c:pt>
                <c:pt idx="121">
                  <c:v>60.06712802295614</c:v>
                </c:pt>
                <c:pt idx="122">
                  <c:v>57.756853868227054</c:v>
                </c:pt>
                <c:pt idx="123">
                  <c:v>60.06712802295614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BA9-45DA-A5CC-1C1C15B108D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Padua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  <a:lumOff val="20000"/>
                </a:schemeClr>
              </a:solidFill>
              <a:ln w="9525">
                <a:solidFill>
                  <a:schemeClr val="accent2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Sheet1!$O$2:$O$125</c:f>
              <c:numCache>
                <c:formatCode>General</c:formatCode>
                <c:ptCount val="124"/>
                <c:pt idx="5">
                  <c:v>31.983825224093792</c:v>
                </c:pt>
                <c:pt idx="6">
                  <c:v>31.983825224093792</c:v>
                </c:pt>
                <c:pt idx="7">
                  <c:v>34.11608023903338</c:v>
                </c:pt>
                <c:pt idx="8">
                  <c:v>44.777355313731313</c:v>
                </c:pt>
                <c:pt idx="9">
                  <c:v>63.967650448187584</c:v>
                </c:pt>
                <c:pt idx="10">
                  <c:v>44.777355313731313</c:v>
                </c:pt>
                <c:pt idx="11">
                  <c:v>23.45480516433545</c:v>
                </c:pt>
                <c:pt idx="12">
                  <c:v>27.719315194214623</c:v>
                </c:pt>
                <c:pt idx="13">
                  <c:v>31.983825224093792</c:v>
                </c:pt>
                <c:pt idx="14">
                  <c:v>34.11608023903338</c:v>
                </c:pt>
                <c:pt idx="15">
                  <c:v>31.983825224093792</c:v>
                </c:pt>
                <c:pt idx="16">
                  <c:v>61.835395433247989</c:v>
                </c:pt>
                <c:pt idx="17">
                  <c:v>40.512845283852137</c:v>
                </c:pt>
                <c:pt idx="18">
                  <c:v>29.851570209154204</c:v>
                </c:pt>
                <c:pt idx="19">
                  <c:v>29.851570209154204</c:v>
                </c:pt>
                <c:pt idx="20">
                  <c:v>36.248335253972961</c:v>
                </c:pt>
                <c:pt idx="21">
                  <c:v>34.11608023903338</c:v>
                </c:pt>
                <c:pt idx="22">
                  <c:v>27.719315194214623</c:v>
                </c:pt>
                <c:pt idx="23">
                  <c:v>34.11608023903338</c:v>
                </c:pt>
                <c:pt idx="24">
                  <c:v>27.719315194214623</c:v>
                </c:pt>
                <c:pt idx="25">
                  <c:v>25.587060179275035</c:v>
                </c:pt>
                <c:pt idx="26">
                  <c:v>31.983825224093792</c:v>
                </c:pt>
                <c:pt idx="27">
                  <c:v>44.777355313731313</c:v>
                </c:pt>
                <c:pt idx="28">
                  <c:v>38.380590268912549</c:v>
                </c:pt>
                <c:pt idx="29">
                  <c:v>31.983825224093792</c:v>
                </c:pt>
                <c:pt idx="30">
                  <c:v>31.983825224093792</c:v>
                </c:pt>
                <c:pt idx="31">
                  <c:v>57.57088540336882</c:v>
                </c:pt>
                <c:pt idx="32">
                  <c:v>98.08373068722095</c:v>
                </c:pt>
                <c:pt idx="33">
                  <c:v>90.620838134932413</c:v>
                </c:pt>
                <c:pt idx="34">
                  <c:v>33.760704403210113</c:v>
                </c:pt>
                <c:pt idx="35">
                  <c:v>58.637012910838628</c:v>
                </c:pt>
                <c:pt idx="36">
                  <c:v>46.198858657024367</c:v>
                </c:pt>
                <c:pt idx="37">
                  <c:v>56.860133731722293</c:v>
                </c:pt>
                <c:pt idx="38">
                  <c:v>76.405804702001831</c:v>
                </c:pt>
                <c:pt idx="39">
                  <c:v>47.304429328512185</c:v>
                </c:pt>
                <c:pt idx="40">
                  <c:v>44.429012661845519</c:v>
                </c:pt>
                <c:pt idx="41">
                  <c:v>35.377435534938385</c:v>
                </c:pt>
                <c:pt idx="42">
                  <c:v>35.321708457829885</c:v>
                </c:pt>
                <c:pt idx="43">
                  <c:v>44.600679328512186</c:v>
                </c:pt>
                <c:pt idx="44">
                  <c:v>93.282927425698858</c:v>
                </c:pt>
                <c:pt idx="45">
                  <c:v>57.28736271164415</c:v>
                </c:pt>
                <c:pt idx="46">
                  <c:v>29.536283432930574</c:v>
                </c:pt>
                <c:pt idx="47">
                  <c:v>34.218685534938388</c:v>
                </c:pt>
                <c:pt idx="48">
                  <c:v>39.098375124496556</c:v>
                </c:pt>
                <c:pt idx="49">
                  <c:v>53.733604353411501</c:v>
                </c:pt>
                <c:pt idx="50">
                  <c:v>46.506308507628503</c:v>
                </c:pt>
                <c:pt idx="51">
                  <c:v>31.772435534938388</c:v>
                </c:pt>
                <c:pt idx="52">
                  <c:v>38.625</c:v>
                </c:pt>
                <c:pt idx="53">
                  <c:v>51.287354353411502</c:v>
                </c:pt>
                <c:pt idx="54">
                  <c:v>50.398914763853341</c:v>
                </c:pt>
                <c:pt idx="55">
                  <c:v>72.463212761442776</c:v>
                </c:pt>
                <c:pt idx="56">
                  <c:v>68.432885634535637</c:v>
                </c:pt>
                <c:pt idx="57">
                  <c:v>45.295670970279545</c:v>
                </c:pt>
                <c:pt idx="58">
                  <c:v>37.085777226504369</c:v>
                </c:pt>
                <c:pt idx="59">
                  <c:v>56.240066865861152</c:v>
                </c:pt>
                <c:pt idx="60">
                  <c:v>72.437591940559088</c:v>
                </c:pt>
                <c:pt idx="61">
                  <c:v>66.647681480318624</c:v>
                </c:pt>
                <c:pt idx="62">
                  <c:v>67.982583582326441</c:v>
                </c:pt>
                <c:pt idx="63">
                  <c:v>70.025287736543447</c:v>
                </c:pt>
                <c:pt idx="64">
                  <c:v>83.652298246582532</c:v>
                </c:pt>
                <c:pt idx="65">
                  <c:v>89.282060659434947</c:v>
                </c:pt>
                <c:pt idx="66">
                  <c:v>58.875279378310807</c:v>
                </c:pt>
                <c:pt idx="67">
                  <c:v>91.085625211672891</c:v>
                </c:pt>
                <c:pt idx="68">
                  <c:v>63.765564022164412</c:v>
                </c:pt>
                <c:pt idx="69">
                  <c:v>88.470939092722034</c:v>
                </c:pt>
                <c:pt idx="70">
                  <c:v>61.592999999999996</c:v>
                </c:pt>
                <c:pt idx="71">
                  <c:v>58.99519999999999</c:v>
                </c:pt>
                <c:pt idx="72">
                  <c:v>52.877800000000001</c:v>
                </c:pt>
                <c:pt idx="73">
                  <c:v>69.637799999999999</c:v>
                </c:pt>
                <c:pt idx="74">
                  <c:v>101.48179999999999</c:v>
                </c:pt>
                <c:pt idx="75">
                  <c:v>74.66579999999999</c:v>
                </c:pt>
                <c:pt idx="76">
                  <c:v>88.492800000000003</c:v>
                </c:pt>
                <c:pt idx="77">
                  <c:v>73.995399999999989</c:v>
                </c:pt>
                <c:pt idx="78">
                  <c:v>89.31331827114829</c:v>
                </c:pt>
                <c:pt idx="79">
                  <c:v>73.302508497967793</c:v>
                </c:pt>
                <c:pt idx="80">
                  <c:v>63.673636260066104</c:v>
                </c:pt>
                <c:pt idx="81">
                  <c:v>47.679712605836443</c:v>
                </c:pt>
                <c:pt idx="82">
                  <c:v>52.04169178426271</c:v>
                </c:pt>
                <c:pt idx="83">
                  <c:v>69.388922379016947</c:v>
                </c:pt>
                <c:pt idx="84">
                  <c:v>65.373552724260549</c:v>
                </c:pt>
                <c:pt idx="85">
                  <c:v>67.445517599614504</c:v>
                </c:pt>
                <c:pt idx="86">
                  <c:v>77.85572172709206</c:v>
                </c:pt>
                <c:pt idx="87">
                  <c:v>62.665956306886017</c:v>
                </c:pt>
                <c:pt idx="88">
                  <c:v>69.481574141635107</c:v>
                </c:pt>
                <c:pt idx="89">
                  <c:v>58.446456930116312</c:v>
                </c:pt>
                <c:pt idx="90">
                  <c:v>75.837349141635116</c:v>
                </c:pt>
                <c:pt idx="91">
                  <c:v>89.942899063256903</c:v>
                </c:pt>
                <c:pt idx="92">
                  <c:v>82.147037770528414</c:v>
                </c:pt>
                <c:pt idx="93">
                  <c:v>77.309080370142908</c:v>
                </c:pt>
                <c:pt idx="94">
                  <c:v>78.430255060425395</c:v>
                </c:pt>
                <c:pt idx="95">
                  <c:v>137.70260365720839</c:v>
                </c:pt>
                <c:pt idx="96">
                  <c:v>124.30879532387505</c:v>
                </c:pt>
                <c:pt idx="97">
                  <c:v>130.09003699054171</c:v>
                </c:pt>
                <c:pt idx="98">
                  <c:v>110.77402577619144</c:v>
                </c:pt>
                <c:pt idx="99">
                  <c:v>108.37888590083749</c:v>
                </c:pt>
                <c:pt idx="100">
                  <c:v>107.07865000000001</c:v>
                </c:pt>
                <c:pt idx="101">
                  <c:v>131.20904999999999</c:v>
                </c:pt>
                <c:pt idx="102">
                  <c:v>121.5138</c:v>
                </c:pt>
                <c:pt idx="103">
                  <c:v>89.196299999999994</c:v>
                </c:pt>
                <c:pt idx="104">
                  <c:v>85.533650000000009</c:v>
                </c:pt>
                <c:pt idx="105">
                  <c:v>99.783298596150445</c:v>
                </c:pt>
                <c:pt idx="106">
                  <c:v>114.05276284764153</c:v>
                </c:pt>
                <c:pt idx="107">
                  <c:v>90.568840457181238</c:v>
                </c:pt>
                <c:pt idx="108">
                  <c:v>75.639455488659024</c:v>
                </c:pt>
                <c:pt idx="109">
                  <c:v>70.774274141635104</c:v>
                </c:pt>
                <c:pt idx="110">
                  <c:v>80.578277451518233</c:v>
                </c:pt>
                <c:pt idx="111">
                  <c:v>88.208400465208825</c:v>
                </c:pt>
                <c:pt idx="112">
                  <c:v>102.85373130625348</c:v>
                </c:pt>
                <c:pt idx="113">
                  <c:v>109.86305447543538</c:v>
                </c:pt>
                <c:pt idx="114">
                  <c:v>75.74872585548971</c:v>
                </c:pt>
                <c:pt idx="115">
                  <c:v>48.437052851804829</c:v>
                </c:pt>
                <c:pt idx="116">
                  <c:v>57.212146261653224</c:v>
                </c:pt>
                <c:pt idx="117">
                  <c:v>78.79749787309288</c:v>
                </c:pt>
                <c:pt idx="118">
                  <c:v>61.655721007369735</c:v>
                </c:pt>
                <c:pt idx="119">
                  <c:v>59.928402975496326</c:v>
                </c:pt>
                <c:pt idx="120">
                  <c:v>65.044314417218132</c:v>
                </c:pt>
                <c:pt idx="121">
                  <c:v>61.020014905083599</c:v>
                </c:pt>
                <c:pt idx="122">
                  <c:v>54.82508953400913</c:v>
                </c:pt>
                <c:pt idx="123">
                  <c:v>58.851791025207532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EBA9-45DA-A5CC-1C1C15B108D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Palermo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80000"/>
                  <a:lumOff val="20000"/>
                </a:schemeClr>
              </a:solidFill>
              <a:ln w="9525">
                <a:solidFill>
                  <a:schemeClr val="accent3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Sheet1!$P$2:$P$125</c:f>
              <c:numCache>
                <c:formatCode>General</c:formatCode>
                <c:ptCount val="124"/>
                <c:pt idx="0">
                  <c:v>15.621544071049282</c:v>
                </c:pt>
                <c:pt idx="1">
                  <c:v>15.621544071049282</c:v>
                </c:pt>
                <c:pt idx="2">
                  <c:v>20.428173015987518</c:v>
                </c:pt>
                <c:pt idx="3">
                  <c:v>15.621544071049282</c:v>
                </c:pt>
                <c:pt idx="4">
                  <c:v>14.419886834814722</c:v>
                </c:pt>
                <c:pt idx="5">
                  <c:v>12.016572362345599</c:v>
                </c:pt>
                <c:pt idx="6">
                  <c:v>16.823201307283838</c:v>
                </c:pt>
                <c:pt idx="7">
                  <c:v>18.024858543518398</c:v>
                </c:pt>
                <c:pt idx="8">
                  <c:v>20.428173015987518</c:v>
                </c:pt>
                <c:pt idx="9">
                  <c:v>20.428173015987518</c:v>
                </c:pt>
                <c:pt idx="10">
                  <c:v>24.033144724691198</c:v>
                </c:pt>
                <c:pt idx="11">
                  <c:v>18.024858543518398</c:v>
                </c:pt>
                <c:pt idx="12">
                  <c:v>22.831487488456638</c:v>
                </c:pt>
                <c:pt idx="13">
                  <c:v>18.024858543518398</c:v>
                </c:pt>
                <c:pt idx="14">
                  <c:v>19.226515779752958</c:v>
                </c:pt>
                <c:pt idx="15">
                  <c:v>15.621544071049282</c:v>
                </c:pt>
                <c:pt idx="16">
                  <c:v>14.419886834814722</c:v>
                </c:pt>
                <c:pt idx="17">
                  <c:v>14.419886834814722</c:v>
                </c:pt>
                <c:pt idx="18">
                  <c:v>15.621544071049282</c:v>
                </c:pt>
                <c:pt idx="19">
                  <c:v>14.628870701985941</c:v>
                </c:pt>
                <c:pt idx="20">
                  <c:v>16.718709373698221</c:v>
                </c:pt>
                <c:pt idx="21">
                  <c:v>15.673790037842084</c:v>
                </c:pt>
                <c:pt idx="22">
                  <c:v>16.718709373698221</c:v>
                </c:pt>
                <c:pt idx="23">
                  <c:v>16.718709373698221</c:v>
                </c:pt>
                <c:pt idx="24">
                  <c:v>16.718709373698221</c:v>
                </c:pt>
                <c:pt idx="25">
                  <c:v>17.763628709554357</c:v>
                </c:pt>
                <c:pt idx="26">
                  <c:v>21.943306052978915</c:v>
                </c:pt>
                <c:pt idx="27">
                  <c:v>18.808548045410497</c:v>
                </c:pt>
                <c:pt idx="28">
                  <c:v>17.763628709554357</c:v>
                </c:pt>
                <c:pt idx="29">
                  <c:v>14.628870701985941</c:v>
                </c:pt>
                <c:pt idx="30">
                  <c:v>14.628870701985941</c:v>
                </c:pt>
                <c:pt idx="31">
                  <c:v>15.673790037842084</c:v>
                </c:pt>
                <c:pt idx="32">
                  <c:v>19.853467381266636</c:v>
                </c:pt>
                <c:pt idx="33">
                  <c:v>25.078064060547327</c:v>
                </c:pt>
                <c:pt idx="34">
                  <c:v>27.167902732259609</c:v>
                </c:pt>
                <c:pt idx="36">
                  <c:v>17.763628709554357</c:v>
                </c:pt>
                <c:pt idx="37">
                  <c:v>25.587638497018826</c:v>
                </c:pt>
                <c:pt idx="38">
                  <c:v>27.555918381404894</c:v>
                </c:pt>
                <c:pt idx="39">
                  <c:v>21.651078728246702</c:v>
                </c:pt>
                <c:pt idx="42">
                  <c:v>15.746239075088509</c:v>
                </c:pt>
                <c:pt idx="43">
                  <c:v>19.682798843860635</c:v>
                </c:pt>
                <c:pt idx="44">
                  <c:v>26.571778439211858</c:v>
                </c:pt>
                <c:pt idx="45">
                  <c:v>25.587638497018826</c:v>
                </c:pt>
                <c:pt idx="46">
                  <c:v>30.508338207983986</c:v>
                </c:pt>
                <c:pt idx="47">
                  <c:v>21.651078728246702</c:v>
                </c:pt>
                <c:pt idx="48">
                  <c:v>15.746239075088509</c:v>
                </c:pt>
                <c:pt idx="49">
                  <c:v>20.666938786053667</c:v>
                </c:pt>
                <c:pt idx="50">
                  <c:v>19.682798843860635</c:v>
                </c:pt>
                <c:pt idx="51">
                  <c:v>25.587638497018826</c:v>
                </c:pt>
                <c:pt idx="52">
                  <c:v>19.682798843860635</c:v>
                </c:pt>
                <c:pt idx="53">
                  <c:v>20.328034912967972</c:v>
                </c:pt>
                <c:pt idx="54">
                  <c:v>19.514913516449255</c:v>
                </c:pt>
                <c:pt idx="55">
                  <c:v>24.393641895561565</c:v>
                </c:pt>
                <c:pt idx="56">
                  <c:v>20.328034912967972</c:v>
                </c:pt>
                <c:pt idx="57">
                  <c:v>13.82306374081822</c:v>
                </c:pt>
                <c:pt idx="58">
                  <c:v>13.009942344299501</c:v>
                </c:pt>
                <c:pt idx="59">
                  <c:v>21.95427770600541</c:v>
                </c:pt>
                <c:pt idx="60">
                  <c:v>24.393641895561565</c:v>
                </c:pt>
                <c:pt idx="61">
                  <c:v>26.426445386858362</c:v>
                </c:pt>
                <c:pt idx="62">
                  <c:v>32.524855860748758</c:v>
                </c:pt>
                <c:pt idx="63">
                  <c:v>26.019884688599003</c:v>
                </c:pt>
                <c:pt idx="64">
                  <c:v>24.393641895561565</c:v>
                </c:pt>
                <c:pt idx="65">
                  <c:v>30.898613067711317</c:v>
                </c:pt>
                <c:pt idx="66">
                  <c:v>27.646127481636441</c:v>
                </c:pt>
                <c:pt idx="67">
                  <c:v>29.272370274673882</c:v>
                </c:pt>
                <c:pt idx="68">
                  <c:v>23.987081197302203</c:v>
                </c:pt>
                <c:pt idx="69">
                  <c:v>28.459248878155165</c:v>
                </c:pt>
                <c:pt idx="70">
                  <c:v>21.95427770600541</c:v>
                </c:pt>
                <c:pt idx="71">
                  <c:v>24.674028584016302</c:v>
                </c:pt>
                <c:pt idx="72">
                  <c:v>21.14916735772826</c:v>
                </c:pt>
                <c:pt idx="73">
                  <c:v>26.436459197160321</c:v>
                </c:pt>
                <c:pt idx="74">
                  <c:v>36.129827569452445</c:v>
                </c:pt>
                <c:pt idx="75">
                  <c:v>28.639497463590352</c:v>
                </c:pt>
                <c:pt idx="76">
                  <c:v>35.248612262880428</c:v>
                </c:pt>
                <c:pt idx="77">
                  <c:v>34.367396956308419</c:v>
                </c:pt>
                <c:pt idx="78">
                  <c:v>36.129827569452445</c:v>
                </c:pt>
                <c:pt idx="79">
                  <c:v>30.842535730020376</c:v>
                </c:pt>
                <c:pt idx="80">
                  <c:v>42.298334715456519</c:v>
                </c:pt>
                <c:pt idx="81">
                  <c:v>45.823195941744565</c:v>
                </c:pt>
                <c:pt idx="82">
                  <c:v>53.754133700892659</c:v>
                </c:pt>
                <c:pt idx="83">
                  <c:v>37.892258182596464</c:v>
                </c:pt>
                <c:pt idx="84">
                  <c:v>47.585626554888584</c:v>
                </c:pt>
                <c:pt idx="85">
                  <c:v>44.060765328600546</c:v>
                </c:pt>
                <c:pt idx="86">
                  <c:v>31.72375103659239</c:v>
                </c:pt>
                <c:pt idx="87">
                  <c:v>35.248612262880428</c:v>
                </c:pt>
                <c:pt idx="88">
                  <c:v>40.5359041023125</c:v>
                </c:pt>
                <c:pt idx="89">
                  <c:v>43.179550022028529</c:v>
                </c:pt>
                <c:pt idx="90">
                  <c:v>37.892258182596464</c:v>
                </c:pt>
                <c:pt idx="91">
                  <c:v>41.41711940888451</c:v>
                </c:pt>
                <c:pt idx="92">
                  <c:v>38.741429296202213</c:v>
                </c:pt>
                <c:pt idx="93">
                  <c:v>35.512976854852027</c:v>
                </c:pt>
                <c:pt idx="94">
                  <c:v>32.284524413501849</c:v>
                </c:pt>
                <c:pt idx="95">
                  <c:v>46.005447289240124</c:v>
                </c:pt>
                <c:pt idx="96">
                  <c:v>77.482858592404426</c:v>
                </c:pt>
                <c:pt idx="97">
                  <c:v>41.969881737552399</c:v>
                </c:pt>
                <c:pt idx="98">
                  <c:v>55.69080461329068</c:v>
                </c:pt>
                <c:pt idx="99">
                  <c:v>46.81256039957767</c:v>
                </c:pt>
                <c:pt idx="101">
                  <c:v>35.512976854852027</c:v>
                </c:pt>
                <c:pt idx="102">
                  <c:v>35.512976854852027</c:v>
                </c:pt>
                <c:pt idx="103">
                  <c:v>43.584107958227492</c:v>
                </c:pt>
                <c:pt idx="105">
                  <c:v>41.969881737552399</c:v>
                </c:pt>
                <c:pt idx="106">
                  <c:v>41.969881737552399</c:v>
                </c:pt>
                <c:pt idx="107">
                  <c:v>48.426786620252763</c:v>
                </c:pt>
                <c:pt idx="108">
                  <c:v>59.726370164978405</c:v>
                </c:pt>
                <c:pt idx="109">
                  <c:v>53.269465282278041</c:v>
                </c:pt>
                <c:pt idx="110">
                  <c:v>50.848125951265409</c:v>
                </c:pt>
                <c:pt idx="111">
                  <c:v>74.254406151054241</c:v>
                </c:pt>
                <c:pt idx="112">
                  <c:v>71.025953709704055</c:v>
                </c:pt>
                <c:pt idx="113">
                  <c:v>78.289971702741965</c:v>
                </c:pt>
                <c:pt idx="114">
                  <c:v>40.355655516877306</c:v>
                </c:pt>
                <c:pt idx="115">
                  <c:v>35.777341446823627</c:v>
                </c:pt>
                <c:pt idx="116">
                  <c:v>43.095434015492103</c:v>
                </c:pt>
                <c:pt idx="117">
                  <c:v>41.469191222454661</c:v>
                </c:pt>
                <c:pt idx="118">
                  <c:v>48.78728379112313</c:v>
                </c:pt>
                <c:pt idx="119">
                  <c:v>39.842948429417227</c:v>
                </c:pt>
                <c:pt idx="120">
                  <c:v>39.02982703289851</c:v>
                </c:pt>
                <c:pt idx="121">
                  <c:v>44.721676808529537</c:v>
                </c:pt>
                <c:pt idx="122">
                  <c:v>42.282312618973386</c:v>
                </c:pt>
                <c:pt idx="123">
                  <c:v>43.90855541201082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EBA9-45DA-A5CC-1C1C15B108D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Udine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80000"/>
                  <a:lumOff val="20000"/>
                </a:schemeClr>
              </a:solidFill>
              <a:ln w="9525">
                <a:solidFill>
                  <a:schemeClr val="accent4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Sheet1!$Q$2:$Q$125</c:f>
              <c:numCache>
                <c:formatCode>General</c:formatCode>
                <c:ptCount val="124"/>
                <c:pt idx="5">
                  <c:v>38.012575177692732</c:v>
                </c:pt>
                <c:pt idx="6">
                  <c:v>35.900765445598694</c:v>
                </c:pt>
                <c:pt idx="7">
                  <c:v>38.012575177692732</c:v>
                </c:pt>
                <c:pt idx="8">
                  <c:v>32.099507927829414</c:v>
                </c:pt>
                <c:pt idx="9">
                  <c:v>67.577911427009298</c:v>
                </c:pt>
                <c:pt idx="10">
                  <c:v>50.683433570256966</c:v>
                </c:pt>
                <c:pt idx="11">
                  <c:v>33.788955713504649</c:v>
                </c:pt>
                <c:pt idx="12">
                  <c:v>42.236194641880807</c:v>
                </c:pt>
                <c:pt idx="13">
                  <c:v>34.633679606342263</c:v>
                </c:pt>
                <c:pt idx="14">
                  <c:v>32.099507927829414</c:v>
                </c:pt>
                <c:pt idx="15">
                  <c:v>34.633679606342263</c:v>
                </c:pt>
                <c:pt idx="16">
                  <c:v>46.459814106068883</c:v>
                </c:pt>
                <c:pt idx="17">
                  <c:v>50.683433570256966</c:v>
                </c:pt>
                <c:pt idx="18">
                  <c:v>43.080918534718428</c:v>
                </c:pt>
                <c:pt idx="19">
                  <c:v>28.720612356478952</c:v>
                </c:pt>
                <c:pt idx="20">
                  <c:v>45.615090213231277</c:v>
                </c:pt>
                <c:pt idx="21">
                  <c:v>42.236194641880807</c:v>
                </c:pt>
                <c:pt idx="22">
                  <c:v>30.410060142154183</c:v>
                </c:pt>
                <c:pt idx="23">
                  <c:v>33.788955713504649</c:v>
                </c:pt>
                <c:pt idx="24">
                  <c:v>34.633679606342263</c:v>
                </c:pt>
                <c:pt idx="25">
                  <c:v>29.565336249316566</c:v>
                </c:pt>
                <c:pt idx="26">
                  <c:v>33.788955713504649</c:v>
                </c:pt>
                <c:pt idx="27">
                  <c:v>46.248633132859482</c:v>
                </c:pt>
                <c:pt idx="28">
                  <c:v>42.236194641880807</c:v>
                </c:pt>
                <c:pt idx="29">
                  <c:v>36.323127392017497</c:v>
                </c:pt>
                <c:pt idx="30">
                  <c:v>33.366593767085845</c:v>
                </c:pt>
                <c:pt idx="31">
                  <c:v>88.696008747949705</c:v>
                </c:pt>
                <c:pt idx="32">
                  <c:v>99.255057408419901</c:v>
                </c:pt>
                <c:pt idx="33">
                  <c:v>80.248769819573553</c:v>
                </c:pt>
                <c:pt idx="34">
                  <c:v>45.755877528704218</c:v>
                </c:pt>
                <c:pt idx="35">
                  <c:v>57.370831055221437</c:v>
                </c:pt>
                <c:pt idx="36">
                  <c:v>43.996036085292509</c:v>
                </c:pt>
                <c:pt idx="37">
                  <c:v>51.38737014762166</c:v>
                </c:pt>
                <c:pt idx="38">
                  <c:v>73.209404045926746</c:v>
                </c:pt>
                <c:pt idx="39">
                  <c:v>53.147211591033347</c:v>
                </c:pt>
                <c:pt idx="40">
                  <c:v>48.395639693821771</c:v>
                </c:pt>
                <c:pt idx="41">
                  <c:v>36.252733734281037</c:v>
                </c:pt>
                <c:pt idx="42">
                  <c:v>35.548797156916343</c:v>
                </c:pt>
                <c:pt idx="43">
                  <c:v>47.163750683433577</c:v>
                </c:pt>
                <c:pt idx="44">
                  <c:v>82.712547840349927</c:v>
                </c:pt>
                <c:pt idx="45">
                  <c:v>57.370831055221437</c:v>
                </c:pt>
                <c:pt idx="46">
                  <c:v>38.716511755057411</c:v>
                </c:pt>
                <c:pt idx="47">
                  <c:v>39.42044833242209</c:v>
                </c:pt>
                <c:pt idx="48">
                  <c:v>38.012575177692739</c:v>
                </c:pt>
                <c:pt idx="49">
                  <c:v>55.61098961180975</c:v>
                </c:pt>
                <c:pt idx="50">
                  <c:v>57.546815199562616</c:v>
                </c:pt>
                <c:pt idx="51">
                  <c:v>33.436987424822306</c:v>
                </c:pt>
                <c:pt idx="52">
                  <c:v>38.364543466375075</c:v>
                </c:pt>
                <c:pt idx="53">
                  <c:v>53.147211591033347</c:v>
                </c:pt>
                <c:pt idx="54">
                  <c:v>51.035401858939309</c:v>
                </c:pt>
                <c:pt idx="55">
                  <c:v>73.913340623291433</c:v>
                </c:pt>
                <c:pt idx="56">
                  <c:v>59.130672498633139</c:v>
                </c:pt>
                <c:pt idx="57">
                  <c:v>43.292099507927837</c:v>
                </c:pt>
                <c:pt idx="58">
                  <c:v>41.532258064516135</c:v>
                </c:pt>
                <c:pt idx="59">
                  <c:v>58.074767632586124</c:v>
                </c:pt>
                <c:pt idx="60">
                  <c:v>59.834609075997825</c:v>
                </c:pt>
                <c:pt idx="61">
                  <c:v>70.393657736468015</c:v>
                </c:pt>
                <c:pt idx="62">
                  <c:v>73.209404045926746</c:v>
                </c:pt>
                <c:pt idx="63">
                  <c:v>73.913340623291433</c:v>
                </c:pt>
                <c:pt idx="64">
                  <c:v>89.75191361399672</c:v>
                </c:pt>
                <c:pt idx="65">
                  <c:v>68.985784581738656</c:v>
                </c:pt>
                <c:pt idx="66">
                  <c:v>62.65035538545655</c:v>
                </c:pt>
                <c:pt idx="67">
                  <c:v>77.660470202296338</c:v>
                </c:pt>
                <c:pt idx="68">
                  <c:v>73.880535811919074</c:v>
                </c:pt>
                <c:pt idx="69">
                  <c:v>94.154729360306163</c:v>
                </c:pt>
                <c:pt idx="70">
                  <c:v>85.56396938217604</c:v>
                </c:pt>
                <c:pt idx="71">
                  <c:v>68.382449425915794</c:v>
                </c:pt>
                <c:pt idx="72">
                  <c:v>52.919081465281572</c:v>
                </c:pt>
                <c:pt idx="73">
                  <c:v>64.602515035538545</c:v>
                </c:pt>
                <c:pt idx="74">
                  <c:v>125.42509568069984</c:v>
                </c:pt>
                <c:pt idx="75">
                  <c:v>91.062055768179334</c:v>
                </c:pt>
                <c:pt idx="76">
                  <c:v>99.652815746309457</c:v>
                </c:pt>
                <c:pt idx="77">
                  <c:v>83.84581738655001</c:v>
                </c:pt>
                <c:pt idx="78">
                  <c:v>97.934663750683427</c:v>
                </c:pt>
                <c:pt idx="79">
                  <c:v>86.251230180426461</c:v>
                </c:pt>
                <c:pt idx="80">
                  <c:v>61.853471842536898</c:v>
                </c:pt>
                <c:pt idx="81">
                  <c:v>56.699015855658828</c:v>
                </c:pt>
                <c:pt idx="82">
                  <c:v>73.193275013668682</c:v>
                </c:pt>
                <c:pt idx="83">
                  <c:v>72.162383816293058</c:v>
                </c:pt>
                <c:pt idx="84">
                  <c:v>81.868644067796623</c:v>
                </c:pt>
                <c:pt idx="85">
                  <c:v>82.457627118644069</c:v>
                </c:pt>
                <c:pt idx="86">
                  <c:v>75.684322033898312</c:v>
                </c:pt>
                <c:pt idx="87">
                  <c:v>61.843220338983059</c:v>
                </c:pt>
                <c:pt idx="88">
                  <c:v>63.61016949152544</c:v>
                </c:pt>
                <c:pt idx="89">
                  <c:v>58.309322033898312</c:v>
                </c:pt>
                <c:pt idx="90">
                  <c:v>72.886652542372886</c:v>
                </c:pt>
                <c:pt idx="91">
                  <c:v>85.108050847457633</c:v>
                </c:pt>
                <c:pt idx="92">
                  <c:v>96.038595123587584</c:v>
                </c:pt>
                <c:pt idx="93">
                  <c:v>82.041248986581934</c:v>
                </c:pt>
                <c:pt idx="94">
                  <c:v>87.272563559322037</c:v>
                </c:pt>
                <c:pt idx="95">
                  <c:v>121.10227754237289</c:v>
                </c:pt>
                <c:pt idx="96">
                  <c:v>131.67452330508476</c:v>
                </c:pt>
                <c:pt idx="97">
                  <c:v>133.60098870056498</c:v>
                </c:pt>
                <c:pt idx="98">
                  <c:v>120.20162429378533</c:v>
                </c:pt>
                <c:pt idx="99">
                  <c:v>106.94950564971755</c:v>
                </c:pt>
                <c:pt idx="100">
                  <c:v>117.84160209392658</c:v>
                </c:pt>
                <c:pt idx="101">
                  <c:v>136.86493644067798</c:v>
                </c:pt>
                <c:pt idx="102">
                  <c:v>111.66137005649716</c:v>
                </c:pt>
                <c:pt idx="103">
                  <c:v>103.82707728460454</c:v>
                </c:pt>
                <c:pt idx="104">
                  <c:v>95.599311440677965</c:v>
                </c:pt>
                <c:pt idx="105">
                  <c:v>87.662443502824871</c:v>
                </c:pt>
                <c:pt idx="106">
                  <c:v>90.219156073446328</c:v>
                </c:pt>
                <c:pt idx="107">
                  <c:v>68.706744350282491</c:v>
                </c:pt>
                <c:pt idx="108">
                  <c:v>49.046236382415252</c:v>
                </c:pt>
                <c:pt idx="109">
                  <c:v>58.973631709039552</c:v>
                </c:pt>
                <c:pt idx="110">
                  <c:v>55.83700842867232</c:v>
                </c:pt>
                <c:pt idx="111">
                  <c:v>66.028363347457628</c:v>
                </c:pt>
                <c:pt idx="112">
                  <c:v>87.074761652542378</c:v>
                </c:pt>
                <c:pt idx="113">
                  <c:v>84.122400247175136</c:v>
                </c:pt>
                <c:pt idx="114">
                  <c:v>52.602994361502198</c:v>
                </c:pt>
                <c:pt idx="115">
                  <c:v>40.276419765069718</c:v>
                </c:pt>
                <c:pt idx="116">
                  <c:v>48.922423814413619</c:v>
                </c:pt>
                <c:pt idx="117">
                  <c:v>64.382484451886285</c:v>
                </c:pt>
                <c:pt idx="118">
                  <c:v>54.409725430563157</c:v>
                </c:pt>
                <c:pt idx="119">
                  <c:v>59.952420209130679</c:v>
                </c:pt>
                <c:pt idx="120">
                  <c:v>60.167163579825051</c:v>
                </c:pt>
                <c:pt idx="121">
                  <c:v>60.569040459267363</c:v>
                </c:pt>
                <c:pt idx="122">
                  <c:v>63.567266949152547</c:v>
                </c:pt>
                <c:pt idx="123">
                  <c:v>68.931168842263531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EBA9-45DA-A5CC-1C1C15B108DE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Verona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80000"/>
                  <a:lumOff val="20000"/>
                </a:schemeClr>
              </a:solidFill>
              <a:ln w="9525">
                <a:solidFill>
                  <a:schemeClr val="accent5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Sheet1!$R$2:$R$125</c:f>
              <c:numCache>
                <c:formatCode>General</c:formatCode>
                <c:ptCount val="124"/>
                <c:pt idx="5">
                  <c:v>24.390446208710991</c:v>
                </c:pt>
                <c:pt idx="6">
                  <c:v>26.613884675250947</c:v>
                </c:pt>
                <c:pt idx="7">
                  <c:v>25.131592364224314</c:v>
                </c:pt>
                <c:pt idx="8">
                  <c:v>28.972076988247871</c:v>
                </c:pt>
                <c:pt idx="9">
                  <c:v>33.486330844556257</c:v>
                </c:pt>
                <c:pt idx="10">
                  <c:v>39.819761628033696</c:v>
                </c:pt>
                <c:pt idx="11">
                  <c:v>20.280453891773504</c:v>
                </c:pt>
                <c:pt idx="12">
                  <c:v>17.181115423263272</c:v>
                </c:pt>
                <c:pt idx="13">
                  <c:v>21.088976970515308</c:v>
                </c:pt>
                <c:pt idx="14">
                  <c:v>25.333723133909764</c:v>
                </c:pt>
                <c:pt idx="15">
                  <c:v>26.344376982337021</c:v>
                </c:pt>
                <c:pt idx="16">
                  <c:v>35.844523157553176</c:v>
                </c:pt>
                <c:pt idx="17">
                  <c:v>52.554000118217068</c:v>
                </c:pt>
                <c:pt idx="18">
                  <c:v>33.553707767784744</c:v>
                </c:pt>
                <c:pt idx="19">
                  <c:v>20.954223124058345</c:v>
                </c:pt>
                <c:pt idx="20">
                  <c:v>25.670607750052177</c:v>
                </c:pt>
                <c:pt idx="21">
                  <c:v>60.369723212721141</c:v>
                </c:pt>
                <c:pt idx="22">
                  <c:v>31.869284687072653</c:v>
                </c:pt>
                <c:pt idx="23">
                  <c:v>25.333723133909764</c:v>
                </c:pt>
                <c:pt idx="24">
                  <c:v>24.390446208710991</c:v>
                </c:pt>
                <c:pt idx="25">
                  <c:v>20.954223124058345</c:v>
                </c:pt>
                <c:pt idx="26">
                  <c:v>22.369138511856494</c:v>
                </c:pt>
                <c:pt idx="27">
                  <c:v>46.422700104425061</c:v>
                </c:pt>
                <c:pt idx="28">
                  <c:v>36.450915466609537</c:v>
                </c:pt>
                <c:pt idx="29">
                  <c:v>29.174207757933317</c:v>
                </c:pt>
                <c:pt idx="30">
                  <c:v>25.333723133909764</c:v>
                </c:pt>
                <c:pt idx="31">
                  <c:v>31.2628923780163</c:v>
                </c:pt>
                <c:pt idx="32">
                  <c:v>50.970642422347701</c:v>
                </c:pt>
                <c:pt idx="33">
                  <c:v>54.912192431213988</c:v>
                </c:pt>
                <c:pt idx="34">
                  <c:v>41.099923169374883</c:v>
                </c:pt>
                <c:pt idx="35">
                  <c:v>25.940115442966118</c:v>
                </c:pt>
                <c:pt idx="36">
                  <c:v>42.447461633944556</c:v>
                </c:pt>
                <c:pt idx="37">
                  <c:v>36.551980851452257</c:v>
                </c:pt>
                <c:pt idx="38">
                  <c:v>48.342942416436848</c:v>
                </c:pt>
                <c:pt idx="39">
                  <c:v>49.690480881006522</c:v>
                </c:pt>
                <c:pt idx="40">
                  <c:v>32.50936545774325</c:v>
                </c:pt>
                <c:pt idx="41">
                  <c:v>31.274121865221055</c:v>
                </c:pt>
                <c:pt idx="42">
                  <c:v>26.894621855369628</c:v>
                </c:pt>
                <c:pt idx="43">
                  <c:v>26.782326983322157</c:v>
                </c:pt>
                <c:pt idx="44">
                  <c:v>54.631455251095304</c:v>
                </c:pt>
                <c:pt idx="45">
                  <c:v>65.187173223557721</c:v>
                </c:pt>
                <c:pt idx="46">
                  <c:v>32.621660329790728</c:v>
                </c:pt>
                <c:pt idx="47">
                  <c:v>25.434788518752487</c:v>
                </c:pt>
                <c:pt idx="48">
                  <c:v>31.105679557149841</c:v>
                </c:pt>
                <c:pt idx="49">
                  <c:v>37.057307775665883</c:v>
                </c:pt>
                <c:pt idx="50">
                  <c:v>46.321634719582349</c:v>
                </c:pt>
                <c:pt idx="51">
                  <c:v>35.70976931109621</c:v>
                </c:pt>
                <c:pt idx="52">
                  <c:v>24.536429542372709</c:v>
                </c:pt>
                <c:pt idx="53">
                  <c:v>38.517141112283028</c:v>
                </c:pt>
                <c:pt idx="54">
                  <c:v>41.605250093588509</c:v>
                </c:pt>
                <c:pt idx="55">
                  <c:v>43.23352573827686</c:v>
                </c:pt>
                <c:pt idx="56">
                  <c:v>50.364250113291355</c:v>
                </c:pt>
                <c:pt idx="57">
                  <c:v>41.829839837683465</c:v>
                </c:pt>
                <c:pt idx="58">
                  <c:v>31.498711609316</c:v>
                </c:pt>
                <c:pt idx="59">
                  <c:v>40.594596245161263</c:v>
                </c:pt>
                <c:pt idx="60">
                  <c:v>47.332288568009602</c:v>
                </c:pt>
                <c:pt idx="61">
                  <c:v>45.254833435131367</c:v>
                </c:pt>
                <c:pt idx="62">
                  <c:v>44.468769330799056</c:v>
                </c:pt>
                <c:pt idx="63">
                  <c:v>49.522038572935315</c:v>
                </c:pt>
                <c:pt idx="64">
                  <c:v>61.481442445991128</c:v>
                </c:pt>
                <c:pt idx="65">
                  <c:v>68.780609129076822</c:v>
                </c:pt>
                <c:pt idx="66">
                  <c:v>47.837615492223222</c:v>
                </c:pt>
                <c:pt idx="67">
                  <c:v>59.860536833681799</c:v>
                </c:pt>
                <c:pt idx="68">
                  <c:v>61.998413149170439</c:v>
                </c:pt>
                <c:pt idx="69">
                  <c:v>49.828963353312048</c:v>
                </c:pt>
                <c:pt idx="70">
                  <c:v>56.571496348314668</c:v>
                </c:pt>
                <c:pt idx="71">
                  <c:v>49.061520573393047</c:v>
                </c:pt>
                <c:pt idx="72">
                  <c:v>42.757526309772715</c:v>
                </c:pt>
                <c:pt idx="73">
                  <c:v>46.430288185099336</c:v>
                </c:pt>
                <c:pt idx="74">
                  <c:v>60.079806199372939</c:v>
                </c:pt>
                <c:pt idx="75">
                  <c:v>61.888778466324865</c:v>
                </c:pt>
                <c:pt idx="76">
                  <c:v>53.940263960020964</c:v>
                </c:pt>
                <c:pt idx="77">
                  <c:v>62.382134539129929</c:v>
                </c:pt>
                <c:pt idx="78">
                  <c:v>63.14957731904893</c:v>
                </c:pt>
                <c:pt idx="79">
                  <c:v>63.259212001894504</c:v>
                </c:pt>
                <c:pt idx="80">
                  <c:v>53.4469078872159</c:v>
                </c:pt>
                <c:pt idx="81">
                  <c:v>44.3472292110335</c:v>
                </c:pt>
                <c:pt idx="82">
                  <c:v>34.671968449911859</c:v>
                </c:pt>
                <c:pt idx="83">
                  <c:v>48.266669122762664</c:v>
                </c:pt>
                <c:pt idx="84">
                  <c:v>43.267203297476343</c:v>
                </c:pt>
                <c:pt idx="85">
                  <c:v>44.535622938118969</c:v>
                </c:pt>
                <c:pt idx="86">
                  <c:v>47.354333250658151</c:v>
                </c:pt>
                <c:pt idx="87">
                  <c:v>49.280451964226579</c:v>
                </c:pt>
                <c:pt idx="88">
                  <c:v>40.025686438056283</c:v>
                </c:pt>
                <c:pt idx="89">
                  <c:v>37.629782672397994</c:v>
                </c:pt>
                <c:pt idx="90">
                  <c:v>37.629782672397994</c:v>
                </c:pt>
                <c:pt idx="91">
                  <c:v>49.985129542361378</c:v>
                </c:pt>
                <c:pt idx="92">
                  <c:v>51.505524801852211</c:v>
                </c:pt>
                <c:pt idx="93">
                  <c:v>51.018656656959074</c:v>
                </c:pt>
                <c:pt idx="94">
                  <c:v>50.313979078824289</c:v>
                </c:pt>
                <c:pt idx="95">
                  <c:v>61.729755844607936</c:v>
                </c:pt>
                <c:pt idx="96">
                  <c:v>95.366365574242067</c:v>
                </c:pt>
                <c:pt idx="97">
                  <c:v>67.789983016567163</c:v>
                </c:pt>
                <c:pt idx="98">
                  <c:v>71.783155959330998</c:v>
                </c:pt>
                <c:pt idx="99">
                  <c:v>58.817088521650795</c:v>
                </c:pt>
                <c:pt idx="100">
                  <c:v>57.078883828918293</c:v>
                </c:pt>
                <c:pt idx="101">
                  <c:v>70.420779308270397</c:v>
                </c:pt>
                <c:pt idx="102">
                  <c:v>60.884142750846195</c:v>
                </c:pt>
                <c:pt idx="103">
                  <c:v>52.099162276765767</c:v>
                </c:pt>
                <c:pt idx="104">
                  <c:v>52.615925834064605</c:v>
                </c:pt>
                <c:pt idx="105">
                  <c:v>63.749831568594352</c:v>
                </c:pt>
                <c:pt idx="106">
                  <c:v>73.427403641645512</c:v>
                </c:pt>
                <c:pt idx="107">
                  <c:v>70.890564360360258</c:v>
                </c:pt>
                <c:pt idx="108">
                  <c:v>57.642625891426135</c:v>
                </c:pt>
                <c:pt idx="109">
                  <c:v>53.414560422617377</c:v>
                </c:pt>
                <c:pt idx="110">
                  <c:v>65.25314373528191</c:v>
                </c:pt>
                <c:pt idx="111">
                  <c:v>63.13911100087752</c:v>
                </c:pt>
                <c:pt idx="112">
                  <c:v>88.084697266849219</c:v>
                </c:pt>
                <c:pt idx="113">
                  <c:v>87.239084173087477</c:v>
                </c:pt>
                <c:pt idx="114">
                  <c:v>52.853271403430959</c:v>
                </c:pt>
                <c:pt idx="115">
                  <c:v>38.289258838929982</c:v>
                </c:pt>
                <c:pt idx="116">
                  <c:v>44.357597407472063</c:v>
                </c:pt>
                <c:pt idx="117">
                  <c:v>66.007863397173779</c:v>
                </c:pt>
                <c:pt idx="118">
                  <c:v>48.859913119616181</c:v>
                </c:pt>
                <c:pt idx="119">
                  <c:v>48.390106262696797</c:v>
                </c:pt>
                <c:pt idx="120">
                  <c:v>47.802847691547562</c:v>
                </c:pt>
                <c:pt idx="121">
                  <c:v>47.137287977578424</c:v>
                </c:pt>
                <c:pt idx="122">
                  <c:v>45.023157121441187</c:v>
                </c:pt>
                <c:pt idx="123">
                  <c:v>53.910336831499571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BA9-45DA-A5CC-1C1C15B108DE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Parma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80000"/>
                  <a:lumOff val="20000"/>
                </a:schemeClr>
              </a:solidFill>
              <a:ln w="9525">
                <a:solidFill>
                  <a:schemeClr val="accent6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Sheet1!$S$2:$S$125</c:f>
              <c:numCache>
                <c:formatCode>General</c:formatCode>
                <c:ptCount val="124"/>
                <c:pt idx="4">
                  <c:v>18.938881138392858</c:v>
                </c:pt>
                <c:pt idx="5">
                  <c:v>21.730051354166665</c:v>
                </c:pt>
                <c:pt idx="6">
                  <c:v>17.472254183035712</c:v>
                </c:pt>
                <c:pt idx="7">
                  <c:v>20.393387209821427</c:v>
                </c:pt>
                <c:pt idx="8">
                  <c:v>28.544681651785709</c:v>
                </c:pt>
                <c:pt idx="9">
                  <c:v>22.827664732142853</c:v>
                </c:pt>
                <c:pt idx="10">
                  <c:v>14.401125217633929</c:v>
                </c:pt>
                <c:pt idx="11">
                  <c:v>12.174754523809522</c:v>
                </c:pt>
                <c:pt idx="12">
                  <c:v>15.945696190476191</c:v>
                </c:pt>
                <c:pt idx="13">
                  <c:v>21.009532142857143</c:v>
                </c:pt>
                <c:pt idx="14">
                  <c:v>14.141031249999999</c:v>
                </c:pt>
                <c:pt idx="15">
                  <c:v>26.544735803571424</c:v>
                </c:pt>
                <c:pt idx="16">
                  <c:v>30.453720870535712</c:v>
                </c:pt>
                <c:pt idx="17">
                  <c:v>23.156397796266234</c:v>
                </c:pt>
                <c:pt idx="18">
                  <c:v>12.100682455357141</c:v>
                </c:pt>
                <c:pt idx="19">
                  <c:v>17.090446339285712</c:v>
                </c:pt>
                <c:pt idx="20">
                  <c:v>22.423635267857144</c:v>
                </c:pt>
                <c:pt idx="21">
                  <c:v>19.393414285714286</c:v>
                </c:pt>
                <c:pt idx="22">
                  <c:v>25.857885714285711</c:v>
                </c:pt>
                <c:pt idx="23">
                  <c:v>19.797443749999999</c:v>
                </c:pt>
                <c:pt idx="24">
                  <c:v>14.545060714285709</c:v>
                </c:pt>
                <c:pt idx="25">
                  <c:v>15.151104910714286</c:v>
                </c:pt>
                <c:pt idx="26">
                  <c:v>26.898261584821427</c:v>
                </c:pt>
                <c:pt idx="27">
                  <c:v>26.665944642857141</c:v>
                </c:pt>
                <c:pt idx="28">
                  <c:v>22.423635267857144</c:v>
                </c:pt>
                <c:pt idx="29">
                  <c:v>18.42374357142857</c:v>
                </c:pt>
                <c:pt idx="30">
                  <c:v>34.393008147321432</c:v>
                </c:pt>
                <c:pt idx="31">
                  <c:v>53.937933482142853</c:v>
                </c:pt>
                <c:pt idx="32">
                  <c:v>82.422010714285705</c:v>
                </c:pt>
                <c:pt idx="33">
                  <c:v>86.66432008928571</c:v>
                </c:pt>
                <c:pt idx="34">
                  <c:v>40.907983258928567</c:v>
                </c:pt>
                <c:pt idx="35">
                  <c:v>50.503683035714289</c:v>
                </c:pt>
                <c:pt idx="36">
                  <c:v>36.705672800892856</c:v>
                </c:pt>
                <c:pt idx="37">
                  <c:v>48.685550446428564</c:v>
                </c:pt>
                <c:pt idx="38">
                  <c:v>34.544519196428567</c:v>
                </c:pt>
                <c:pt idx="39">
                  <c:v>22.120613169642859</c:v>
                </c:pt>
                <c:pt idx="40">
                  <c:v>25.049826785714284</c:v>
                </c:pt>
                <c:pt idx="41">
                  <c:v>19.393414285714286</c:v>
                </c:pt>
                <c:pt idx="42">
                  <c:v>23.51451482142857</c:v>
                </c:pt>
                <c:pt idx="43">
                  <c:v>63.64676150892857</c:v>
                </c:pt>
                <c:pt idx="44">
                  <c:v>71.834418602678568</c:v>
                </c:pt>
                <c:pt idx="45">
                  <c:v>38.113109439732142</c:v>
                </c:pt>
                <c:pt idx="46">
                  <c:v>26.732609504464278</c:v>
                </c:pt>
                <c:pt idx="47">
                  <c:v>29.090121428571429</c:v>
                </c:pt>
                <c:pt idx="48">
                  <c:v>41.336759527901783</c:v>
                </c:pt>
                <c:pt idx="49">
                  <c:v>34.584612244897961</c:v>
                </c:pt>
                <c:pt idx="50">
                  <c:v>31.070369387755104</c:v>
                </c:pt>
                <c:pt idx="51">
                  <c:v>28.820510204081629</c:v>
                </c:pt>
                <c:pt idx="52">
                  <c:v>37.471311734693877</c:v>
                </c:pt>
                <c:pt idx="53">
                  <c:v>37.745571428571431</c:v>
                </c:pt>
                <c:pt idx="54">
                  <c:v>46.856571428571428</c:v>
                </c:pt>
                <c:pt idx="55">
                  <c:v>64.037314285714288</c:v>
                </c:pt>
                <c:pt idx="56">
                  <c:v>45.685157142857143</c:v>
                </c:pt>
                <c:pt idx="57">
                  <c:v>36.908846938775511</c:v>
                </c:pt>
                <c:pt idx="58">
                  <c:v>45.099450000000004</c:v>
                </c:pt>
                <c:pt idx="59">
                  <c:v>51.649143367346937</c:v>
                </c:pt>
                <c:pt idx="60">
                  <c:v>43.869271313775513</c:v>
                </c:pt>
                <c:pt idx="61">
                  <c:v>47.195909693877546</c:v>
                </c:pt>
                <c:pt idx="62">
                  <c:v>56.902688520408176</c:v>
                </c:pt>
                <c:pt idx="63">
                  <c:v>58.591446459183686</c:v>
                </c:pt>
                <c:pt idx="64">
                  <c:v>69.11030514030611</c:v>
                </c:pt>
                <c:pt idx="65">
                  <c:v>55.223816326530617</c:v>
                </c:pt>
                <c:pt idx="66">
                  <c:v>59.442302295918367</c:v>
                </c:pt>
                <c:pt idx="67">
                  <c:v>52.411492346938772</c:v>
                </c:pt>
                <c:pt idx="68">
                  <c:v>51.133163265306123</c:v>
                </c:pt>
                <c:pt idx="69">
                  <c:v>65.654981632653062</c:v>
                </c:pt>
                <c:pt idx="70">
                  <c:v>42.610969387755105</c:v>
                </c:pt>
                <c:pt idx="71">
                  <c:v>36.815877551020407</c:v>
                </c:pt>
                <c:pt idx="72">
                  <c:v>51.717542274052477</c:v>
                </c:pt>
                <c:pt idx="73">
                  <c:v>62.13848094752187</c:v>
                </c:pt>
                <c:pt idx="74">
                  <c:v>66.047002551020412</c:v>
                </c:pt>
                <c:pt idx="75">
                  <c:v>65.066950255102043</c:v>
                </c:pt>
                <c:pt idx="76">
                  <c:v>60.950730612244897</c:v>
                </c:pt>
                <c:pt idx="77">
                  <c:v>63.447307308673473</c:v>
                </c:pt>
                <c:pt idx="78">
                  <c:v>55.103730867346933</c:v>
                </c:pt>
                <c:pt idx="79">
                  <c:v>44.23309151785714</c:v>
                </c:pt>
                <c:pt idx="80">
                  <c:v>40.790318877551016</c:v>
                </c:pt>
                <c:pt idx="81">
                  <c:v>32.829815051020404</c:v>
                </c:pt>
                <c:pt idx="82">
                  <c:v>48.576214572704075</c:v>
                </c:pt>
                <c:pt idx="83">
                  <c:v>51.084499601403067</c:v>
                </c:pt>
                <c:pt idx="84">
                  <c:v>57.306911670918367</c:v>
                </c:pt>
                <c:pt idx="85">
                  <c:v>66.066371173469378</c:v>
                </c:pt>
                <c:pt idx="86">
                  <c:v>70.007885841836725</c:v>
                </c:pt>
                <c:pt idx="87">
                  <c:v>56.653220663265301</c:v>
                </c:pt>
                <c:pt idx="88">
                  <c:v>50.277554368622447</c:v>
                </c:pt>
                <c:pt idx="89">
                  <c:v>53.16686862244898</c:v>
                </c:pt>
                <c:pt idx="90">
                  <c:v>62.463807397959194</c:v>
                </c:pt>
                <c:pt idx="91">
                  <c:v>57.930968686224482</c:v>
                </c:pt>
                <c:pt idx="92">
                  <c:v>56.914261272321419</c:v>
                </c:pt>
                <c:pt idx="93">
                  <c:v>59.500200642310496</c:v>
                </c:pt>
                <c:pt idx="94">
                  <c:v>114.17802933673468</c:v>
                </c:pt>
                <c:pt idx="95">
                  <c:v>171.17988520408164</c:v>
                </c:pt>
                <c:pt idx="96">
                  <c:v>169.6110267857143</c:v>
                </c:pt>
                <c:pt idx="97">
                  <c:v>128.91561415816327</c:v>
                </c:pt>
                <c:pt idx="98">
                  <c:v>85.456714149052488</c:v>
                </c:pt>
                <c:pt idx="99">
                  <c:v>64.263927168367346</c:v>
                </c:pt>
                <c:pt idx="100">
                  <c:v>87.969377869897954</c:v>
                </c:pt>
                <c:pt idx="101">
                  <c:v>71.863884088010195</c:v>
                </c:pt>
                <c:pt idx="102">
                  <c:v>59.309020348639443</c:v>
                </c:pt>
                <c:pt idx="103">
                  <c:v>74.66976557955995</c:v>
                </c:pt>
                <c:pt idx="104">
                  <c:v>77.464127582908134</c:v>
                </c:pt>
                <c:pt idx="105">
                  <c:v>73.901947385204068</c:v>
                </c:pt>
                <c:pt idx="106">
                  <c:v>66.399511479591837</c:v>
                </c:pt>
                <c:pt idx="107">
                  <c:v>56.270801047740505</c:v>
                </c:pt>
                <c:pt idx="108">
                  <c:v>53.875760204081622</c:v>
                </c:pt>
                <c:pt idx="109">
                  <c:v>50.118634821428564</c:v>
                </c:pt>
                <c:pt idx="110">
                  <c:v>50.52624748086734</c:v>
                </c:pt>
                <c:pt idx="111">
                  <c:v>79.622702448979581</c:v>
                </c:pt>
                <c:pt idx="112">
                  <c:v>103.4312200467687</c:v>
                </c:pt>
                <c:pt idx="113">
                  <c:v>85.588531459548079</c:v>
                </c:pt>
                <c:pt idx="114">
                  <c:v>46.840011256377544</c:v>
                </c:pt>
                <c:pt idx="115">
                  <c:v>83.176612244897939</c:v>
                </c:pt>
                <c:pt idx="116">
                  <c:v>92.155905612244879</c:v>
                </c:pt>
                <c:pt idx="117">
                  <c:v>65.785138775510191</c:v>
                </c:pt>
                <c:pt idx="118">
                  <c:v>70.818269005102039</c:v>
                </c:pt>
                <c:pt idx="119">
                  <c:v>73.024694052933668</c:v>
                </c:pt>
                <c:pt idx="120">
                  <c:v>79.484468590561207</c:v>
                </c:pt>
                <c:pt idx="121">
                  <c:v>70.597724957482981</c:v>
                </c:pt>
                <c:pt idx="122">
                  <c:v>72.408211552478122</c:v>
                </c:pt>
                <c:pt idx="123">
                  <c:v>70.428378635204055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1-EBA9-45DA-A5CC-1C1C15B108DE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Arezzo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</a:schemeClr>
              </a:solidFill>
              <a:ln w="9525">
                <a:solidFill>
                  <a:schemeClr val="accent1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Sheet1!$T$2:$T$125</c:f>
              <c:numCache>
                <c:formatCode>General</c:formatCode>
                <c:ptCount val="124"/>
                <c:pt idx="3">
                  <c:v>23.276249897381167</c:v>
                </c:pt>
                <c:pt idx="4">
                  <c:v>32.529513176258106</c:v>
                </c:pt>
                <c:pt idx="5">
                  <c:v>34.723585912486655</c:v>
                </c:pt>
                <c:pt idx="6">
                  <c:v>50.095722847056884</c:v>
                </c:pt>
                <c:pt idx="7">
                  <c:v>43.540760200311958</c:v>
                </c:pt>
                <c:pt idx="8">
                  <c:v>41.42845414990559</c:v>
                </c:pt>
                <c:pt idx="9">
                  <c:v>49.414662178803063</c:v>
                </c:pt>
                <c:pt idx="10">
                  <c:v>28.771036860684678</c:v>
                </c:pt>
                <c:pt idx="11">
                  <c:v>15.225350956407524</c:v>
                </c:pt>
                <c:pt idx="12">
                  <c:v>26.051063131105824</c:v>
                </c:pt>
                <c:pt idx="13">
                  <c:v>18.833921681306951</c:v>
                </c:pt>
                <c:pt idx="14">
                  <c:v>19.224037435350134</c:v>
                </c:pt>
                <c:pt idx="15">
                  <c:v>17.696084065347673</c:v>
                </c:pt>
                <c:pt idx="16">
                  <c:v>27.50316066004433</c:v>
                </c:pt>
                <c:pt idx="17">
                  <c:v>26.159428618340041</c:v>
                </c:pt>
                <c:pt idx="18">
                  <c:v>21.012067974714721</c:v>
                </c:pt>
                <c:pt idx="19">
                  <c:v>27.123881454724579</c:v>
                </c:pt>
                <c:pt idx="20">
                  <c:v>25.942697643871607</c:v>
                </c:pt>
                <c:pt idx="21">
                  <c:v>30.35317297430425</c:v>
                </c:pt>
                <c:pt idx="22">
                  <c:v>20.860356292586818</c:v>
                </c:pt>
                <c:pt idx="23">
                  <c:v>19.224037435350134</c:v>
                </c:pt>
                <c:pt idx="24">
                  <c:v>22.041540103439786</c:v>
                </c:pt>
                <c:pt idx="25">
                  <c:v>25.866841802807652</c:v>
                </c:pt>
                <c:pt idx="26">
                  <c:v>27.02635251621378</c:v>
                </c:pt>
                <c:pt idx="27">
                  <c:v>34.102618832608165</c:v>
                </c:pt>
                <c:pt idx="28">
                  <c:v>37.667843362613901</c:v>
                </c:pt>
                <c:pt idx="29">
                  <c:v>24.219686396847553</c:v>
                </c:pt>
                <c:pt idx="30">
                  <c:v>22.919300550036944</c:v>
                </c:pt>
                <c:pt idx="31">
                  <c:v>30.537394302602415</c:v>
                </c:pt>
                <c:pt idx="32">
                  <c:v>69.765700681389049</c:v>
                </c:pt>
                <c:pt idx="33">
                  <c:v>98.730390246829188</c:v>
                </c:pt>
                <c:pt idx="34">
                  <c:v>75.814020187223349</c:v>
                </c:pt>
                <c:pt idx="35">
                  <c:v>62.108677433983594</c:v>
                </c:pt>
                <c:pt idx="36">
                  <c:v>59.054089610738146</c:v>
                </c:pt>
                <c:pt idx="37">
                  <c:v>49.82909719832783</c:v>
                </c:pt>
                <c:pt idx="38">
                  <c:v>60.075884018208754</c:v>
                </c:pt>
                <c:pt idx="39">
                  <c:v>39.520439992628638</c:v>
                </c:pt>
                <c:pt idx="40">
                  <c:v>18.795081156650195</c:v>
                </c:pt>
                <c:pt idx="41">
                  <c:v>19.488886690679017</c:v>
                </c:pt>
                <c:pt idx="42">
                  <c:v>20.450146861066418</c:v>
                </c:pt>
                <c:pt idx="43">
                  <c:v>26.990290377794839</c:v>
                </c:pt>
                <c:pt idx="44">
                  <c:v>57.595054707718653</c:v>
                </c:pt>
                <c:pt idx="45">
                  <c:v>63.425886092954507</c:v>
                </c:pt>
                <c:pt idx="46">
                  <c:v>29.754049909467057</c:v>
                </c:pt>
                <c:pt idx="47">
                  <c:v>20.634129346779687</c:v>
                </c:pt>
                <c:pt idx="48">
                  <c:v>22.457478719368023</c:v>
                </c:pt>
                <c:pt idx="49">
                  <c:v>32.20262765784242</c:v>
                </c:pt>
                <c:pt idx="50">
                  <c:v>34.901868417456924</c:v>
                </c:pt>
                <c:pt idx="51">
                  <c:v>22.103265435732524</c:v>
                </c:pt>
                <c:pt idx="52">
                  <c:v>26.259644565454195</c:v>
                </c:pt>
                <c:pt idx="53">
                  <c:v>47.738623326926927</c:v>
                </c:pt>
                <c:pt idx="54">
                  <c:v>53.869272152279109</c:v>
                </c:pt>
                <c:pt idx="55">
                  <c:v>65.352469915636405</c:v>
                </c:pt>
                <c:pt idx="56">
                  <c:v>52.760717964067624</c:v>
                </c:pt>
                <c:pt idx="57">
                  <c:v>29.730316989567839</c:v>
                </c:pt>
                <c:pt idx="58">
                  <c:v>31.547760199236976</c:v>
                </c:pt>
                <c:pt idx="59">
                  <c:v>80.653138767432864</c:v>
                </c:pt>
                <c:pt idx="60">
                  <c:v>104.35880226635916</c:v>
                </c:pt>
                <c:pt idx="61">
                  <c:v>78.20764376296377</c:v>
                </c:pt>
                <c:pt idx="62">
                  <c:v>82.495551823213162</c:v>
                </c:pt>
                <c:pt idx="63">
                  <c:v>66.144428882267675</c:v>
                </c:pt>
                <c:pt idx="64">
                  <c:v>54.355729146898454</c:v>
                </c:pt>
                <c:pt idx="65">
                  <c:v>54.962413158482988</c:v>
                </c:pt>
                <c:pt idx="66">
                  <c:v>45.700601202412578</c:v>
                </c:pt>
                <c:pt idx="67">
                  <c:v>76.849432482032512</c:v>
                </c:pt>
                <c:pt idx="68">
                  <c:v>50.598431693996048</c:v>
                </c:pt>
                <c:pt idx="69">
                  <c:v>51.167873316869617</c:v>
                </c:pt>
                <c:pt idx="70">
                  <c:v>51.824925552165908</c:v>
                </c:pt>
                <c:pt idx="71">
                  <c:v>47.363073164928451</c:v>
                </c:pt>
                <c:pt idx="72">
                  <c:v>34.516377229846299</c:v>
                </c:pt>
                <c:pt idx="73">
                  <c:v>35.70186032329768</c:v>
                </c:pt>
                <c:pt idx="74">
                  <c:v>62.22138694423677</c:v>
                </c:pt>
                <c:pt idx="75">
                  <c:v>67.766028628240733</c:v>
                </c:pt>
                <c:pt idx="76">
                  <c:v>74.825314121979147</c:v>
                </c:pt>
                <c:pt idx="77">
                  <c:v>67.697949355121295</c:v>
                </c:pt>
                <c:pt idx="78">
                  <c:v>51.452097942084386</c:v>
                </c:pt>
                <c:pt idx="79">
                  <c:v>52.637490529033222</c:v>
                </c:pt>
                <c:pt idx="80">
                  <c:v>55.981590285391668</c:v>
                </c:pt>
                <c:pt idx="81">
                  <c:v>45.940198075056436</c:v>
                </c:pt>
                <c:pt idx="82">
                  <c:v>45.313012344270241</c:v>
                </c:pt>
                <c:pt idx="83">
                  <c:v>59.899214717218499</c:v>
                </c:pt>
                <c:pt idx="84">
                  <c:v>84.296130552077244</c:v>
                </c:pt>
                <c:pt idx="85">
                  <c:v>79.671699389689707</c:v>
                </c:pt>
                <c:pt idx="86">
                  <c:v>65.730025814550501</c:v>
                </c:pt>
                <c:pt idx="87">
                  <c:v>66.663537407289866</c:v>
                </c:pt>
                <c:pt idx="88">
                  <c:v>57.534772723748702</c:v>
                </c:pt>
                <c:pt idx="89">
                  <c:v>59.301047342380265</c:v>
                </c:pt>
                <c:pt idx="90">
                  <c:v>70.309142632488999</c:v>
                </c:pt>
                <c:pt idx="91">
                  <c:v>89.269725573665042</c:v>
                </c:pt>
                <c:pt idx="92">
                  <c:v>75.404955925486703</c:v>
                </c:pt>
                <c:pt idx="93">
                  <c:v>68.094539645149908</c:v>
                </c:pt>
                <c:pt idx="94">
                  <c:v>78.156460052229406</c:v>
                </c:pt>
                <c:pt idx="95">
                  <c:v>108.16235074825887</c:v>
                </c:pt>
                <c:pt idx="96">
                  <c:v>123.67192761198271</c:v>
                </c:pt>
                <c:pt idx="97">
                  <c:v>111.04344859178552</c:v>
                </c:pt>
                <c:pt idx="98">
                  <c:v>88.86666792959052</c:v>
                </c:pt>
                <c:pt idx="99">
                  <c:v>78.205983121008899</c:v>
                </c:pt>
                <c:pt idx="100">
                  <c:v>80.960153290275315</c:v>
                </c:pt>
                <c:pt idx="101">
                  <c:v>111.40795170055587</c:v>
                </c:pt>
                <c:pt idx="102">
                  <c:v>113.27288676042174</c:v>
                </c:pt>
                <c:pt idx="103">
                  <c:v>74.739284443824019</c:v>
                </c:pt>
                <c:pt idx="104">
                  <c:v>66.778156896294988</c:v>
                </c:pt>
                <c:pt idx="105">
                  <c:v>74.318343160846865</c:v>
                </c:pt>
                <c:pt idx="106">
                  <c:v>111.05151787323844</c:v>
                </c:pt>
                <c:pt idx="107">
                  <c:v>108.39899370633619</c:v>
                </c:pt>
                <c:pt idx="108">
                  <c:v>78.514536993492669</c:v>
                </c:pt>
                <c:pt idx="109">
                  <c:v>85.796871346288185</c:v>
                </c:pt>
                <c:pt idx="110">
                  <c:v>85.296205638067534</c:v>
                </c:pt>
                <c:pt idx="111">
                  <c:v>90.923815334538446</c:v>
                </c:pt>
                <c:pt idx="112">
                  <c:v>103.06689881327861</c:v>
                </c:pt>
                <c:pt idx="113">
                  <c:v>86.50876820908168</c:v>
                </c:pt>
                <c:pt idx="114">
                  <c:v>70.206498884576263</c:v>
                </c:pt>
                <c:pt idx="115">
                  <c:v>71.356336087839253</c:v>
                </c:pt>
                <c:pt idx="116">
                  <c:v>75.783345918946267</c:v>
                </c:pt>
                <c:pt idx="117">
                  <c:v>72.664732873239558</c:v>
                </c:pt>
                <c:pt idx="118">
                  <c:v>59.951590224111619</c:v>
                </c:pt>
                <c:pt idx="119">
                  <c:v>60.451041261240789</c:v>
                </c:pt>
                <c:pt idx="120">
                  <c:v>65.6289613959013</c:v>
                </c:pt>
                <c:pt idx="121">
                  <c:v>64.577766112784261</c:v>
                </c:pt>
                <c:pt idx="122">
                  <c:v>83.412509903849127</c:v>
                </c:pt>
                <c:pt idx="123">
                  <c:v>94.487739171848503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EBA9-45DA-A5CC-1C1C15B108DE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Dixmude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</a:schemeClr>
              </a:solidFill>
              <a:ln w="9525">
                <a:solidFill>
                  <a:schemeClr val="accent2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Sheet1!$U$2:$U$125</c:f>
              <c:numCache>
                <c:formatCode>General</c:formatCode>
                <c:ptCount val="124"/>
                <c:pt idx="0">
                  <c:v>14.257318914935709</c:v>
                </c:pt>
                <c:pt idx="1">
                  <c:v>12.322397062194431</c:v>
                </c:pt>
                <c:pt idx="2">
                  <c:v>18.047955293113059</c:v>
                </c:pt>
                <c:pt idx="3">
                  <c:v>21.284140380154017</c:v>
                </c:pt>
                <c:pt idx="4">
                  <c:v>14.936238863265979</c:v>
                </c:pt>
                <c:pt idx="5">
                  <c:v>11.137724721975088</c:v>
                </c:pt>
                <c:pt idx="6">
                  <c:v>20.295409493376827</c:v>
                </c:pt>
                <c:pt idx="7">
                  <c:v>25.121756872899365</c:v>
                </c:pt>
                <c:pt idx="8">
                  <c:v>24.131736897612697</c:v>
                </c:pt>
                <c:pt idx="9">
                  <c:v>16.087824598408464</c:v>
                </c:pt>
                <c:pt idx="10">
                  <c:v>17.69660705824931</c:v>
                </c:pt>
                <c:pt idx="11">
                  <c:v>22.950682703522951</c:v>
                </c:pt>
                <c:pt idx="12">
                  <c:v>20.229725475785695</c:v>
                </c:pt>
                <c:pt idx="13">
                  <c:v>17.745373224373417</c:v>
                </c:pt>
                <c:pt idx="14">
                  <c:v>13.249878674198817</c:v>
                </c:pt>
                <c:pt idx="15">
                  <c:v>12.540063745223881</c:v>
                </c:pt>
                <c:pt idx="16">
                  <c:v>15.379323461123629</c:v>
                </c:pt>
                <c:pt idx="17">
                  <c:v>19.51991054681076</c:v>
                </c:pt>
                <c:pt idx="18">
                  <c:v>25.553337443097718</c:v>
                </c:pt>
                <c:pt idx="19">
                  <c:v>22.595775239035483</c:v>
                </c:pt>
                <c:pt idx="20">
                  <c:v>20.82123791659814</c:v>
                </c:pt>
                <c:pt idx="21">
                  <c:v>24.843522514122785</c:v>
                </c:pt>
                <c:pt idx="22">
                  <c:v>24.606917537797806</c:v>
                </c:pt>
                <c:pt idx="23">
                  <c:v>15.497625949286117</c:v>
                </c:pt>
                <c:pt idx="24">
                  <c:v>16.089138390098565</c:v>
                </c:pt>
                <c:pt idx="25">
                  <c:v>24.725220025960294</c:v>
                </c:pt>
                <c:pt idx="26">
                  <c:v>35.612745889664396</c:v>
                </c:pt>
                <c:pt idx="27">
                  <c:v>84.208064695627868</c:v>
                </c:pt>
                <c:pt idx="28">
                  <c:v>22.034642105645194</c:v>
                </c:pt>
                <c:pt idx="29">
                  <c:v>34.779002674856201</c:v>
                </c:pt>
                <c:pt idx="30">
                  <c:v>31.773862296206872</c:v>
                </c:pt>
                <c:pt idx="31">
                  <c:v>20.119781315591204</c:v>
                </c:pt>
                <c:pt idx="32">
                  <c:v>26.276654286482497</c:v>
                </c:pt>
                <c:pt idx="33">
                  <c:v>30.454532373873022</c:v>
                </c:pt>
                <c:pt idx="34">
                  <c:v>30.014755733095072</c:v>
                </c:pt>
                <c:pt idx="35">
                  <c:v>28.365593330177763</c:v>
                </c:pt>
                <c:pt idx="36">
                  <c:v>37.161126145736759</c:v>
                </c:pt>
                <c:pt idx="37">
                  <c:v>34.302577980680084</c:v>
                </c:pt>
                <c:pt idx="38">
                  <c:v>23.528050281620313</c:v>
                </c:pt>
                <c:pt idx="39">
                  <c:v>20.009837155396713</c:v>
                </c:pt>
                <c:pt idx="40">
                  <c:v>28.0357608495943</c:v>
                </c:pt>
                <c:pt idx="41">
                  <c:v>44.724589552722222</c:v>
                </c:pt>
                <c:pt idx="42">
                  <c:v>38.335362473761911</c:v>
                </c:pt>
                <c:pt idx="43">
                  <c:v>26.908475582544412</c:v>
                </c:pt>
                <c:pt idx="44">
                  <c:v>36.246576697947958</c:v>
                </c:pt>
                <c:pt idx="45">
                  <c:v>32.806223655430863</c:v>
                </c:pt>
                <c:pt idx="46">
                  <c:v>35.386488437318683</c:v>
                </c:pt>
                <c:pt idx="47">
                  <c:v>35.386488437318683</c:v>
                </c:pt>
                <c:pt idx="48">
                  <c:v>30.729592836812614</c:v>
                </c:pt>
                <c:pt idx="49">
                  <c:v>43.354929428681359</c:v>
                </c:pt>
                <c:pt idx="50">
                  <c:v>51.573308908294038</c:v>
                </c:pt>
                <c:pt idx="51">
                  <c:v>57.647763306268629</c:v>
                </c:pt>
                <c:pt idx="52">
                  <c:v>24.774245387817921</c:v>
                </c:pt>
                <c:pt idx="53">
                  <c:v>22.034785561280358</c:v>
                </c:pt>
                <c:pt idx="54">
                  <c:v>47.166351796037958</c:v>
                </c:pt>
                <c:pt idx="55">
                  <c:v>39.781720959284542</c:v>
                </c:pt>
                <c:pt idx="56">
                  <c:v>38.828865367445395</c:v>
                </c:pt>
                <c:pt idx="57">
                  <c:v>47.523672642977644</c:v>
                </c:pt>
                <c:pt idx="58">
                  <c:v>45.260640612359666</c:v>
                </c:pt>
                <c:pt idx="59">
                  <c:v>40.60979784266857</c:v>
                </c:pt>
                <c:pt idx="60">
                  <c:v>36.072390262482138</c:v>
                </c:pt>
                <c:pt idx="61">
                  <c:v>64.771493207161313</c:v>
                </c:pt>
                <c:pt idx="62">
                  <c:v>70.188167977112215</c:v>
                </c:pt>
                <c:pt idx="63">
                  <c:v>28.556619250545186</c:v>
                </c:pt>
                <c:pt idx="64">
                  <c:v>39.775291098973639</c:v>
                </c:pt>
                <c:pt idx="65">
                  <c:v>43.650832282976211</c:v>
                </c:pt>
                <c:pt idx="66">
                  <c:v>41.815049616869736</c:v>
                </c:pt>
                <c:pt idx="67">
                  <c:v>50.687999169717699</c:v>
                </c:pt>
                <c:pt idx="68">
                  <c:v>53.645649020667008</c:v>
                </c:pt>
                <c:pt idx="69">
                  <c:v>37.123605025708734</c:v>
                </c:pt>
                <c:pt idx="70">
                  <c:v>62.926550277094194</c:v>
                </c:pt>
                <c:pt idx="71">
                  <c:v>65.170284646779891</c:v>
                </c:pt>
                <c:pt idx="72">
                  <c:v>40.693182432026887</c:v>
                </c:pt>
                <c:pt idx="73">
                  <c:v>36.402654490417362</c:v>
                </c:pt>
                <c:pt idx="74">
                  <c:v>41.180502892284643</c:v>
                </c:pt>
                <c:pt idx="75">
                  <c:v>38.620941248427172</c:v>
                </c:pt>
                <c:pt idx="76">
                  <c:v>48.309356063324707</c:v>
                </c:pt>
                <c:pt idx="77">
                  <c:v>49.826133333758769</c:v>
                </c:pt>
                <c:pt idx="78">
                  <c:v>61.808673770187816</c:v>
                </c:pt>
                <c:pt idx="79">
                  <c:v>80.465034196526716</c:v>
                </c:pt>
                <c:pt idx="80">
                  <c:v>60.633171385601415</c:v>
                </c:pt>
                <c:pt idx="81">
                  <c:v>60.860687976166531</c:v>
                </c:pt>
                <c:pt idx="82">
                  <c:v>71.781484323291735</c:v>
                </c:pt>
                <c:pt idx="83">
                  <c:v>57.090206793735035</c:v>
                </c:pt>
                <c:pt idx="84">
                  <c:v>53.798582967437859</c:v>
                </c:pt>
                <c:pt idx="85">
                  <c:v>44.12994558774983</c:v>
                </c:pt>
                <c:pt idx="86">
                  <c:v>52.950131951113377</c:v>
                </c:pt>
                <c:pt idx="87">
                  <c:v>69.1108023603025</c:v>
                </c:pt>
                <c:pt idx="88">
                  <c:v>81.644751402976993</c:v>
                </c:pt>
                <c:pt idx="89">
                  <c:v>81.702778944841242</c:v>
                </c:pt>
                <c:pt idx="90">
                  <c:v>91.973653854810635</c:v>
                </c:pt>
                <c:pt idx="91">
                  <c:v>140.83284410449554</c:v>
                </c:pt>
                <c:pt idx="92">
                  <c:v>165.93555871496309</c:v>
                </c:pt>
                <c:pt idx="93">
                  <c:v>53.849558850008997</c:v>
                </c:pt>
                <c:pt idx="94">
                  <c:v>43.607697710971728</c:v>
                </c:pt>
                <c:pt idx="95">
                  <c:v>62.553690129644067</c:v>
                </c:pt>
                <c:pt idx="96">
                  <c:v>49.033272875277589</c:v>
                </c:pt>
                <c:pt idx="97">
                  <c:v>32.466409673038825</c:v>
                </c:pt>
                <c:pt idx="98">
                  <c:v>47.452022359477219</c:v>
                </c:pt>
                <c:pt idx="99">
                  <c:v>64.120433759978383</c:v>
                </c:pt>
                <c:pt idx="100">
                  <c:v>118.47773360129943</c:v>
                </c:pt>
                <c:pt idx="101">
                  <c:v>101.43214317868075</c:v>
                </c:pt>
                <c:pt idx="102">
                  <c:v>108.97572362103114</c:v>
                </c:pt>
                <c:pt idx="103">
                  <c:v>76.596355260788656</c:v>
                </c:pt>
                <c:pt idx="104">
                  <c:v>62.727772755236778</c:v>
                </c:pt>
                <c:pt idx="105">
                  <c:v>78.337181516715688</c:v>
                </c:pt>
                <c:pt idx="106">
                  <c:v>73.774467593981939</c:v>
                </c:pt>
                <c:pt idx="107">
                  <c:v>58.726225016505616</c:v>
                </c:pt>
                <c:pt idx="108">
                  <c:v>76.524615019106491</c:v>
                </c:pt>
                <c:pt idx="109">
                  <c:v>66.426637806854316</c:v>
                </c:pt>
                <c:pt idx="110">
                  <c:v>46.25889002260768</c:v>
                </c:pt>
                <c:pt idx="111">
                  <c:v>47.528188834203618</c:v>
                </c:pt>
                <c:pt idx="112">
                  <c:v>61.208409359182127</c:v>
                </c:pt>
                <c:pt idx="113">
                  <c:v>95.620510473560998</c:v>
                </c:pt>
                <c:pt idx="114">
                  <c:v>62.802084533741464</c:v>
                </c:pt>
                <c:pt idx="115">
                  <c:v>49.135967328891809</c:v>
                </c:pt>
                <c:pt idx="116">
                  <c:v>55.990180911509903</c:v>
                </c:pt>
                <c:pt idx="117">
                  <c:v>69.007545390432739</c:v>
                </c:pt>
                <c:pt idx="118">
                  <c:v>56.018387551767589</c:v>
                </c:pt>
                <c:pt idx="119">
                  <c:v>55.115775063521596</c:v>
                </c:pt>
                <c:pt idx="120">
                  <c:v>50.207819658683952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3-EBA9-45DA-A5CC-1C1C15B108DE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London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80000"/>
                </a:schemeClr>
              </a:solidFill>
              <a:ln w="9525">
                <a:solidFill>
                  <a:schemeClr val="accent3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Sheet1!$V$2:$V$125</c:f>
              <c:numCache>
                <c:formatCode>General</c:formatCode>
                <c:ptCount val="124"/>
                <c:pt idx="0">
                  <c:v>13.502909786198506</c:v>
                </c:pt>
                <c:pt idx="1">
                  <c:v>19.596059553666766</c:v>
                </c:pt>
                <c:pt idx="2">
                  <c:v>17.483359383037069</c:v>
                </c:pt>
                <c:pt idx="3">
                  <c:v>16.595412934511543</c:v>
                </c:pt>
                <c:pt idx="4">
                  <c:v>13.962192431987569</c:v>
                </c:pt>
                <c:pt idx="5">
                  <c:v>18.769350791246449</c:v>
                </c:pt>
                <c:pt idx="6">
                  <c:v>20.055342199455833</c:v>
                </c:pt>
                <c:pt idx="7">
                  <c:v>22.137423527032929</c:v>
                </c:pt>
                <c:pt idx="8">
                  <c:v>16.503556405353727</c:v>
                </c:pt>
                <c:pt idx="9">
                  <c:v>13.962192431987569</c:v>
                </c:pt>
                <c:pt idx="10">
                  <c:v>15.309421526302161</c:v>
                </c:pt>
                <c:pt idx="14">
                  <c:v>8.1752310950453548</c:v>
                </c:pt>
                <c:pt idx="15">
                  <c:v>13.778479373671946</c:v>
                </c:pt>
                <c:pt idx="16">
                  <c:v>24.49507444208346</c:v>
                </c:pt>
                <c:pt idx="17">
                  <c:v>30.618843052604323</c:v>
                </c:pt>
                <c:pt idx="18">
                  <c:v>29.087900899974105</c:v>
                </c:pt>
                <c:pt idx="19">
                  <c:v>24.49507444208346</c:v>
                </c:pt>
                <c:pt idx="20">
                  <c:v>24.49507444208346</c:v>
                </c:pt>
                <c:pt idx="21">
                  <c:v>24.112338903925906</c:v>
                </c:pt>
                <c:pt idx="22">
                  <c:v>26.026016594713674</c:v>
                </c:pt>
                <c:pt idx="23">
                  <c:v>24.49507444208346</c:v>
                </c:pt>
                <c:pt idx="24">
                  <c:v>30.312654622078284</c:v>
                </c:pt>
                <c:pt idx="25">
                  <c:v>32.455973635760586</c:v>
                </c:pt>
                <c:pt idx="26">
                  <c:v>32.915256281549645</c:v>
                </c:pt>
                <c:pt idx="27">
                  <c:v>22.964132289453243</c:v>
                </c:pt>
                <c:pt idx="28">
                  <c:v>22.964132289453243</c:v>
                </c:pt>
                <c:pt idx="29">
                  <c:v>22.964132289453243</c:v>
                </c:pt>
                <c:pt idx="30">
                  <c:v>19.902247984192812</c:v>
                </c:pt>
                <c:pt idx="31">
                  <c:v>22.546602611463186</c:v>
                </c:pt>
                <c:pt idx="32">
                  <c:v>46.163794140849603</c:v>
                </c:pt>
                <c:pt idx="33">
                  <c:v>34.768716914333972</c:v>
                </c:pt>
                <c:pt idx="34">
                  <c:v>31.384314128919428</c:v>
                </c:pt>
                <c:pt idx="35">
                  <c:v>24.61754981429387</c:v>
                </c:pt>
                <c:pt idx="36">
                  <c:v>36.742611663125189</c:v>
                </c:pt>
                <c:pt idx="37">
                  <c:v>24.49507444208346</c:v>
                </c:pt>
                <c:pt idx="38">
                  <c:v>21.433190136823026</c:v>
                </c:pt>
                <c:pt idx="39">
                  <c:v>21.773049494437092</c:v>
                </c:pt>
                <c:pt idx="40">
                  <c:v>38.102836615264906</c:v>
                </c:pt>
                <c:pt idx="41">
                  <c:v>26.800507103395653</c:v>
                </c:pt>
                <c:pt idx="42">
                  <c:v>20.606636128663673</c:v>
                </c:pt>
                <c:pt idx="43">
                  <c:v>19.241932490708784</c:v>
                </c:pt>
                <c:pt idx="44">
                  <c:v>22.004388145315488</c:v>
                </c:pt>
                <c:pt idx="45">
                  <c:v>21.773049494437092</c:v>
                </c:pt>
                <c:pt idx="46">
                  <c:v>27.556515766396945</c:v>
                </c:pt>
                <c:pt idx="47">
                  <c:v>29.608873102264621</c:v>
                </c:pt>
                <c:pt idx="48">
                  <c:v>30.580537647985494</c:v>
                </c:pt>
                <c:pt idx="49">
                  <c:v>30.550654873130377</c:v>
                </c:pt>
                <c:pt idx="50">
                  <c:v>40.638332594846993</c:v>
                </c:pt>
                <c:pt idx="51">
                  <c:v>11.324192465096591</c:v>
                </c:pt>
                <c:pt idx="52">
                  <c:v>5.6069280328157696</c:v>
                </c:pt>
                <c:pt idx="53">
                  <c:v>7.9529315298626262</c:v>
                </c:pt>
                <c:pt idx="54">
                  <c:v>15.737799589451395</c:v>
                </c:pt>
                <c:pt idx="55">
                  <c:v>18.668166495854226</c:v>
                </c:pt>
                <c:pt idx="56">
                  <c:v>20.522570300499833</c:v>
                </c:pt>
                <c:pt idx="57">
                  <c:v>31.32710897311587</c:v>
                </c:pt>
                <c:pt idx="58">
                  <c:v>29.25105299468127</c:v>
                </c:pt>
                <c:pt idx="59">
                  <c:v>38.438593622364323</c:v>
                </c:pt>
                <c:pt idx="60">
                  <c:v>50.583696589593593</c:v>
                </c:pt>
                <c:pt idx="61">
                  <c:v>72.381990847901648</c:v>
                </c:pt>
                <c:pt idx="62">
                  <c:v>25.146355040582201</c:v>
                </c:pt>
                <c:pt idx="63">
                  <c:v>24.729789159101845</c:v>
                </c:pt>
                <c:pt idx="64">
                  <c:v>46.15608024764871</c:v>
                </c:pt>
                <c:pt idx="65">
                  <c:v>54.574484821119228</c:v>
                </c:pt>
                <c:pt idx="66">
                  <c:v>43.157294533616373</c:v>
                </c:pt>
                <c:pt idx="67">
                  <c:v>67.94960502535794</c:v>
                </c:pt>
                <c:pt idx="68">
                  <c:v>45.253922558594098</c:v>
                </c:pt>
                <c:pt idx="69">
                  <c:v>30.618350851552158</c:v>
                </c:pt>
                <c:pt idx="70">
                  <c:v>55.304396225616095</c:v>
                </c:pt>
                <c:pt idx="71">
                  <c:v>47.621741691114117</c:v>
                </c:pt>
                <c:pt idx="72">
                  <c:v>29.578143411955427</c:v>
                </c:pt>
                <c:pt idx="73">
                  <c:v>31.892454009467912</c:v>
                </c:pt>
                <c:pt idx="74">
                  <c:v>32.953791957884334</c:v>
                </c:pt>
                <c:pt idx="75">
                  <c:v>35.110466419121742</c:v>
                </c:pt>
                <c:pt idx="76">
                  <c:v>40.067898229415064</c:v>
                </c:pt>
                <c:pt idx="77">
                  <c:v>44.268358284013956</c:v>
                </c:pt>
                <c:pt idx="78">
                  <c:v>55.621069354330743</c:v>
                </c:pt>
                <c:pt idx="79">
                  <c:v>60.216090008052582</c:v>
                </c:pt>
                <c:pt idx="80">
                  <c:v>48.536890177677186</c:v>
                </c:pt>
                <c:pt idx="81">
                  <c:v>62.767619245681928</c:v>
                </c:pt>
                <c:pt idx="82">
                  <c:v>60.556293906403155</c:v>
                </c:pt>
                <c:pt idx="83">
                  <c:v>44.718101418691923</c:v>
                </c:pt>
                <c:pt idx="84">
                  <c:v>40.471940716641789</c:v>
                </c:pt>
                <c:pt idx="85">
                  <c:v>49.934403098437244</c:v>
                </c:pt>
                <c:pt idx="86">
                  <c:v>44.660786580814211</c:v>
                </c:pt>
                <c:pt idx="87">
                  <c:v>38.093149148467596</c:v>
                </c:pt>
                <c:pt idx="88">
                  <c:v>36.611495742855837</c:v>
                </c:pt>
                <c:pt idx="89">
                  <c:v>37.841908136948582</c:v>
                </c:pt>
                <c:pt idx="90">
                  <c:v>49.294711718594854</c:v>
                </c:pt>
                <c:pt idx="91">
                  <c:v>82.138829217763913</c:v>
                </c:pt>
                <c:pt idx="92">
                  <c:v>41.823259522951204</c:v>
                </c:pt>
                <c:pt idx="93">
                  <c:v>40.457047591850923</c:v>
                </c:pt>
                <c:pt idx="94">
                  <c:v>50.798008996623622</c:v>
                </c:pt>
                <c:pt idx="95">
                  <c:v>52.179793521215181</c:v>
                </c:pt>
                <c:pt idx="96">
                  <c:v>39.060610649091899</c:v>
                </c:pt>
                <c:pt idx="97">
                  <c:v>38.442068502477341</c:v>
                </c:pt>
                <c:pt idx="98">
                  <c:v>54.305472529084199</c:v>
                </c:pt>
                <c:pt idx="99">
                  <c:v>74.813620733733487</c:v>
                </c:pt>
                <c:pt idx="100">
                  <c:v>82.342951556774295</c:v>
                </c:pt>
                <c:pt idx="101">
                  <c:v>97.137738688244283</c:v>
                </c:pt>
                <c:pt idx="102">
                  <c:v>90.579287935841805</c:v>
                </c:pt>
                <c:pt idx="103">
                  <c:v>75.139984518946619</c:v>
                </c:pt>
                <c:pt idx="104">
                  <c:v>53.125754760857426</c:v>
                </c:pt>
                <c:pt idx="105">
                  <c:v>61.93634861681565</c:v>
                </c:pt>
                <c:pt idx="106">
                  <c:v>52.570687800419989</c:v>
                </c:pt>
                <c:pt idx="107">
                  <c:v>50.737936237876767</c:v>
                </c:pt>
                <c:pt idx="108">
                  <c:v>48.306958235000188</c:v>
                </c:pt>
                <c:pt idx="109">
                  <c:v>49.133958993601759</c:v>
                </c:pt>
                <c:pt idx="110">
                  <c:v>46.209723059370198</c:v>
                </c:pt>
                <c:pt idx="111">
                  <c:v>56.427316012357295</c:v>
                </c:pt>
                <c:pt idx="112">
                  <c:v>76.380976052765462</c:v>
                </c:pt>
                <c:pt idx="113">
                  <c:v>80.033899904114492</c:v>
                </c:pt>
                <c:pt idx="114">
                  <c:v>62.953869121829634</c:v>
                </c:pt>
                <c:pt idx="115">
                  <c:v>56.037660142876746</c:v>
                </c:pt>
                <c:pt idx="116">
                  <c:v>70.191746253235706</c:v>
                </c:pt>
                <c:pt idx="117">
                  <c:v>65.596207836757088</c:v>
                </c:pt>
                <c:pt idx="118">
                  <c:v>73.004307514253881</c:v>
                </c:pt>
                <c:pt idx="119">
                  <c:v>62.680246780472793</c:v>
                </c:pt>
                <c:pt idx="120">
                  <c:v>65.187456651691704</c:v>
                </c:pt>
                <c:pt idx="121">
                  <c:v>71.309892211080694</c:v>
                </c:pt>
                <c:pt idx="122">
                  <c:v>68.581813611686357</c:v>
                </c:pt>
                <c:pt idx="123">
                  <c:v>55.772807609207987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BA9-45DA-A5CC-1C1C15B108DE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Douai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80000"/>
                </a:schemeClr>
              </a:solidFill>
              <a:ln w="9525">
                <a:solidFill>
                  <a:schemeClr val="accent4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Sheet1!$W$2:$W$125</c:f>
              <c:numCache>
                <c:formatCode>General</c:formatCode>
                <c:ptCount val="124"/>
                <c:pt idx="0">
                  <c:v>15.694675389934865</c:v>
                </c:pt>
                <c:pt idx="1">
                  <c:v>15.694675389934865</c:v>
                </c:pt>
                <c:pt idx="2">
                  <c:v>25.977393748857708</c:v>
                </c:pt>
                <c:pt idx="3">
                  <c:v>25.587732842624838</c:v>
                </c:pt>
                <c:pt idx="4">
                  <c:v>13.253001752687583</c:v>
                </c:pt>
                <c:pt idx="5">
                  <c:v>15.618152834705674</c:v>
                </c:pt>
                <c:pt idx="6">
                  <c:v>29.727502392951529</c:v>
                </c:pt>
                <c:pt idx="7">
                  <c:v>39.391999055680628</c:v>
                </c:pt>
                <c:pt idx="8">
                  <c:v>21.204802804300133</c:v>
                </c:pt>
                <c:pt idx="9">
                  <c:v>21.041688936574744</c:v>
                </c:pt>
                <c:pt idx="10">
                  <c:v>24.793307894258614</c:v>
                </c:pt>
                <c:pt idx="11">
                  <c:v>28.544926851942481</c:v>
                </c:pt>
                <c:pt idx="12">
                  <c:v>28.341034517285753</c:v>
                </c:pt>
                <c:pt idx="13">
                  <c:v>23.080612283142063</c:v>
                </c:pt>
                <c:pt idx="14">
                  <c:v>17.20851304502818</c:v>
                </c:pt>
                <c:pt idx="15">
                  <c:v>15.618152834705674</c:v>
                </c:pt>
                <c:pt idx="16">
                  <c:v>21.571809006682248</c:v>
                </c:pt>
                <c:pt idx="17">
                  <c:v>25.812769567542276</c:v>
                </c:pt>
                <c:pt idx="18">
                  <c:v>33.93488068692691</c:v>
                </c:pt>
                <c:pt idx="19">
                  <c:v>26.609255649749041</c:v>
                </c:pt>
                <c:pt idx="20">
                  <c:v>23.018262984465775</c:v>
                </c:pt>
                <c:pt idx="21">
                  <c:v>29.912968901809649</c:v>
                </c:pt>
                <c:pt idx="22">
                  <c:v>26.178336529915047</c:v>
                </c:pt>
                <c:pt idx="23">
                  <c:v>17.63177398654086</c:v>
                </c:pt>
                <c:pt idx="25">
                  <c:v>32.462573694160774</c:v>
                </c:pt>
                <c:pt idx="26">
                  <c:v>43.091911983399257</c:v>
                </c:pt>
                <c:pt idx="27">
                  <c:v>34.811617725950867</c:v>
                </c:pt>
                <c:pt idx="28">
                  <c:v>18.60057796517474</c:v>
                </c:pt>
                <c:pt idx="29">
                  <c:v>65.755277926796097</c:v>
                </c:pt>
                <c:pt idx="30">
                  <c:v>25.064364762684626</c:v>
                </c:pt>
                <c:pt idx="31">
                  <c:v>23.482799907974762</c:v>
                </c:pt>
                <c:pt idx="32">
                  <c:v>27.643003112755064</c:v>
                </c:pt>
                <c:pt idx="33">
                  <c:v>33.212861948907204</c:v>
                </c:pt>
                <c:pt idx="34">
                  <c:v>33.952071609260734</c:v>
                </c:pt>
                <c:pt idx="35">
                  <c:v>33.797353308256497</c:v>
                </c:pt>
                <c:pt idx="37">
                  <c:v>32.232979375880433</c:v>
                </c:pt>
                <c:pt idx="38">
                  <c:v>22.348199033943771</c:v>
                </c:pt>
                <c:pt idx="39">
                  <c:v>23.035835927295885</c:v>
                </c:pt>
                <c:pt idx="40">
                  <c:v>34.209935444267764</c:v>
                </c:pt>
                <c:pt idx="41">
                  <c:v>45.555944184577676</c:v>
                </c:pt>
                <c:pt idx="42">
                  <c:v>26.92098437473534</c:v>
                </c:pt>
                <c:pt idx="43">
                  <c:v>36.530709959331162</c:v>
                </c:pt>
                <c:pt idx="44">
                  <c:v>36.307227968991725</c:v>
                </c:pt>
                <c:pt idx="45">
                  <c:v>32.490843210887476</c:v>
                </c:pt>
                <c:pt idx="46">
                  <c:v>33.797353308256497</c:v>
                </c:pt>
                <c:pt idx="47">
                  <c:v>31.218714958186066</c:v>
                </c:pt>
                <c:pt idx="48">
                  <c:v>41.533268358467801</c:v>
                </c:pt>
                <c:pt idx="49">
                  <c:v>42.805396611169229</c:v>
                </c:pt>
                <c:pt idx="50">
                  <c:v>64.895731810105957</c:v>
                </c:pt>
                <c:pt idx="51">
                  <c:v>31.756321983897724</c:v>
                </c:pt>
                <c:pt idx="52">
                  <c:v>17.034641221677422</c:v>
                </c:pt>
                <c:pt idx="53">
                  <c:v>28.380649961987331</c:v>
                </c:pt>
                <c:pt idx="54">
                  <c:v>28.568187296537911</c:v>
                </c:pt>
                <c:pt idx="55">
                  <c:v>29.381308729920192</c:v>
                </c:pt>
                <c:pt idx="56">
                  <c:v>39.999231347857275</c:v>
                </c:pt>
                <c:pt idx="57">
                  <c:v>38.588564485759917</c:v>
                </c:pt>
                <c:pt idx="58">
                  <c:v>56.502516788308064</c:v>
                </c:pt>
                <c:pt idx="59">
                  <c:v>34.508248508295523</c:v>
                </c:pt>
                <c:pt idx="60">
                  <c:v>38.16384758104244</c:v>
                </c:pt>
                <c:pt idx="61">
                  <c:v>34.614427734474901</c:v>
                </c:pt>
                <c:pt idx="62">
                  <c:v>39.498672138725958</c:v>
                </c:pt>
                <c:pt idx="63">
                  <c:v>28.440864155188617</c:v>
                </c:pt>
                <c:pt idx="64">
                  <c:v>48.539074824855241</c:v>
                </c:pt>
                <c:pt idx="65">
                  <c:v>34.189710829757416</c:v>
                </c:pt>
                <c:pt idx="66">
                  <c:v>45.808751865957134</c:v>
                </c:pt>
                <c:pt idx="67">
                  <c:v>52.182726393845101</c:v>
                </c:pt>
                <c:pt idx="68">
                  <c:v>36.54981098414649</c:v>
                </c:pt>
                <c:pt idx="69">
                  <c:v>32.388334377711836</c:v>
                </c:pt>
                <c:pt idx="70">
                  <c:v>69.86900197119239</c:v>
                </c:pt>
                <c:pt idx="71">
                  <c:v>37.644936406892455</c:v>
                </c:pt>
                <c:pt idx="72">
                  <c:v>37.863961491441643</c:v>
                </c:pt>
                <c:pt idx="73">
                  <c:v>33.456081664889147</c:v>
                </c:pt>
                <c:pt idx="74">
                  <c:v>34.085778782968077</c:v>
                </c:pt>
                <c:pt idx="75">
                  <c:v>41.505253522071975</c:v>
                </c:pt>
                <c:pt idx="76">
                  <c:v>53.729591053473769</c:v>
                </c:pt>
                <c:pt idx="77">
                  <c:v>51.032844699961842</c:v>
                </c:pt>
                <c:pt idx="78">
                  <c:v>68.240002904857775</c:v>
                </c:pt>
                <c:pt idx="79">
                  <c:v>69.270895009538819</c:v>
                </c:pt>
                <c:pt idx="80">
                  <c:v>41.901183482603201</c:v>
                </c:pt>
                <c:pt idx="81">
                  <c:v>54.849007996908796</c:v>
                </c:pt>
                <c:pt idx="82">
                  <c:v>47.789933608632253</c:v>
                </c:pt>
                <c:pt idx="83">
                  <c:v>51.507712786457901</c:v>
                </c:pt>
                <c:pt idx="84">
                  <c:v>41.648538890831652</c:v>
                </c:pt>
                <c:pt idx="85">
                  <c:v>43.413307487900788</c:v>
                </c:pt>
                <c:pt idx="86">
                  <c:v>37.530745497670331</c:v>
                </c:pt>
                <c:pt idx="87">
                  <c:v>62.543399080130243</c:v>
                </c:pt>
                <c:pt idx="88">
                  <c:v>117.5806490607264</c:v>
                </c:pt>
                <c:pt idx="89">
                  <c:v>84.308878443982948</c:v>
                </c:pt>
                <c:pt idx="90">
                  <c:v>74.849718763692366</c:v>
                </c:pt>
                <c:pt idx="91">
                  <c:v>194.71280187662822</c:v>
                </c:pt>
                <c:pt idx="92">
                  <c:v>81.026408853434333</c:v>
                </c:pt>
                <c:pt idx="93">
                  <c:v>35.483613925070131</c:v>
                </c:pt>
                <c:pt idx="94">
                  <c:v>49.848830305212914</c:v>
                </c:pt>
                <c:pt idx="95">
                  <c:v>67.578872143767512</c:v>
                </c:pt>
                <c:pt idx="96">
                  <c:v>35.483613925070131</c:v>
                </c:pt>
                <c:pt idx="97">
                  <c:v>47.836994104554094</c:v>
                </c:pt>
                <c:pt idx="98">
                  <c:v>60.096253292194369</c:v>
                </c:pt>
                <c:pt idx="99">
                  <c:v>81.17935546518035</c:v>
                </c:pt>
                <c:pt idx="100">
                  <c:v>150.09945174272039</c:v>
                </c:pt>
                <c:pt idx="101">
                  <c:v>118.67480559090929</c:v>
                </c:pt>
                <c:pt idx="102">
                  <c:v>97.944657137337146</c:v>
                </c:pt>
                <c:pt idx="103">
                  <c:v>75.73210306222694</c:v>
                </c:pt>
                <c:pt idx="104">
                  <c:v>58.378545191047074</c:v>
                </c:pt>
                <c:pt idx="105">
                  <c:v>58.378545191047074</c:v>
                </c:pt>
                <c:pt idx="106">
                  <c:v>53.531314111097174</c:v>
                </c:pt>
                <c:pt idx="107">
                  <c:v>44.119214926728446</c:v>
                </c:pt>
                <c:pt idx="108">
                  <c:v>73.019139004357541</c:v>
                </c:pt>
                <c:pt idx="109">
                  <c:v>52.77664793672551</c:v>
                </c:pt>
                <c:pt idx="110">
                  <c:v>50.661595533050608</c:v>
                </c:pt>
                <c:pt idx="111">
                  <c:v>59.841587379367326</c:v>
                </c:pt>
                <c:pt idx="112">
                  <c:v>67.548794044067478</c:v>
                </c:pt>
                <c:pt idx="113">
                  <c:v>101.17923461977779</c:v>
                </c:pt>
                <c:pt idx="114">
                  <c:v>63.949882885981921</c:v>
                </c:pt>
                <c:pt idx="115">
                  <c:v>54.814185330841646</c:v>
                </c:pt>
                <c:pt idx="116">
                  <c:v>71.601721686711528</c:v>
                </c:pt>
                <c:pt idx="117">
                  <c:v>52.734109310181154</c:v>
                </c:pt>
                <c:pt idx="118">
                  <c:v>49.166547235338022</c:v>
                </c:pt>
                <c:pt idx="119">
                  <c:v>44.481957229294004</c:v>
                </c:pt>
                <c:pt idx="120">
                  <c:v>58.18936199744126</c:v>
                </c:pt>
                <c:pt idx="121">
                  <c:v>69.809916134430267</c:v>
                </c:pt>
                <c:pt idx="122">
                  <c:v>54.067615522622503</c:v>
                </c:pt>
                <c:pt idx="123">
                  <c:v>58.882092497410795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5-EBA9-45DA-A5CC-1C1C15B108DE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Valencia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80000"/>
                </a:schemeClr>
              </a:solidFill>
              <a:ln w="9525">
                <a:solidFill>
                  <a:schemeClr val="accent5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Sheet1!$X$2:$X$125</c:f>
              <c:numCache>
                <c:formatCode>General</c:formatCode>
                <c:ptCount val="124"/>
                <c:pt idx="0">
                  <c:v>32.829948752238806</c:v>
                </c:pt>
                <c:pt idx="1">
                  <c:v>33.529521480597012</c:v>
                </c:pt>
                <c:pt idx="2">
                  <c:v>35.078575379104478</c:v>
                </c:pt>
                <c:pt idx="3">
                  <c:v>37.177293564179109</c:v>
                </c:pt>
                <c:pt idx="4">
                  <c:v>33.479551999999998</c:v>
                </c:pt>
                <c:pt idx="5">
                  <c:v>32.779979271641793</c:v>
                </c:pt>
                <c:pt idx="6">
                  <c:v>22.06505970149254</c:v>
                </c:pt>
                <c:pt idx="7">
                  <c:v>36.141641791044776</c:v>
                </c:pt>
                <c:pt idx="8">
                  <c:v>49.3129552238806</c:v>
                </c:pt>
                <c:pt idx="9">
                  <c:v>35.105074626865672</c:v>
                </c:pt>
                <c:pt idx="10">
                  <c:v>38.80216417910448</c:v>
                </c:pt>
                <c:pt idx="11">
                  <c:v>36.21074626865672</c:v>
                </c:pt>
                <c:pt idx="12">
                  <c:v>34.34492537313433</c:v>
                </c:pt>
                <c:pt idx="13">
                  <c:v>37.164388059701494</c:v>
                </c:pt>
                <c:pt idx="14">
                  <c:v>28.678358208955224</c:v>
                </c:pt>
                <c:pt idx="15">
                  <c:v>26.314985074626865</c:v>
                </c:pt>
                <c:pt idx="16">
                  <c:v>25.174761194029852</c:v>
                </c:pt>
                <c:pt idx="17">
                  <c:v>23.86177611940299</c:v>
                </c:pt>
                <c:pt idx="18">
                  <c:v>25.603208955223884</c:v>
                </c:pt>
                <c:pt idx="19">
                  <c:v>26.791805970149255</c:v>
                </c:pt>
                <c:pt idx="20">
                  <c:v>26.176776119402987</c:v>
                </c:pt>
                <c:pt idx="21">
                  <c:v>29.956791044776121</c:v>
                </c:pt>
                <c:pt idx="22">
                  <c:v>26.75034328358209</c:v>
                </c:pt>
                <c:pt idx="23">
                  <c:v>27.012940298507463</c:v>
                </c:pt>
                <c:pt idx="24">
                  <c:v>27.64179104477612</c:v>
                </c:pt>
                <c:pt idx="25">
                  <c:v>28.346656716417915</c:v>
                </c:pt>
                <c:pt idx="26">
                  <c:v>52.920208955223885</c:v>
                </c:pt>
                <c:pt idx="27">
                  <c:v>76.084029850746276</c:v>
                </c:pt>
                <c:pt idx="28">
                  <c:v>39.838731343283591</c:v>
                </c:pt>
                <c:pt idx="29">
                  <c:v>39.451746268656713</c:v>
                </c:pt>
                <c:pt idx="30">
                  <c:v>32.237238805970151</c:v>
                </c:pt>
                <c:pt idx="31">
                  <c:v>32.810805970149254</c:v>
                </c:pt>
                <c:pt idx="32">
                  <c:v>38.871268656716417</c:v>
                </c:pt>
                <c:pt idx="33">
                  <c:v>35.409134328358206</c:v>
                </c:pt>
                <c:pt idx="34">
                  <c:v>54.523432835820898</c:v>
                </c:pt>
                <c:pt idx="35">
                  <c:v>55.007164179104485</c:v>
                </c:pt>
                <c:pt idx="36">
                  <c:v>44.268328358208962</c:v>
                </c:pt>
                <c:pt idx="37">
                  <c:v>39.838731343283591</c:v>
                </c:pt>
                <c:pt idx="38">
                  <c:v>43.487447761194034</c:v>
                </c:pt>
                <c:pt idx="39">
                  <c:v>41.15862686567165</c:v>
                </c:pt>
                <c:pt idx="40">
                  <c:v>36.729029850746272</c:v>
                </c:pt>
                <c:pt idx="41">
                  <c:v>38.304611940298507</c:v>
                </c:pt>
                <c:pt idx="42">
                  <c:v>30.786044776119404</c:v>
                </c:pt>
                <c:pt idx="43">
                  <c:v>33.363641791044778</c:v>
                </c:pt>
                <c:pt idx="44">
                  <c:v>41.877313432835827</c:v>
                </c:pt>
                <c:pt idx="45">
                  <c:v>57.840447761194035</c:v>
                </c:pt>
                <c:pt idx="46">
                  <c:v>36.901791044776125</c:v>
                </c:pt>
                <c:pt idx="47">
                  <c:v>47.875582089552246</c:v>
                </c:pt>
                <c:pt idx="48">
                  <c:v>38.650134328358206</c:v>
                </c:pt>
                <c:pt idx="49">
                  <c:v>36.072537313432839</c:v>
                </c:pt>
                <c:pt idx="50">
                  <c:v>47.682089552238807</c:v>
                </c:pt>
                <c:pt idx="51">
                  <c:v>70.486567164179107</c:v>
                </c:pt>
                <c:pt idx="52">
                  <c:v>53.231179104477611</c:v>
                </c:pt>
                <c:pt idx="53">
                  <c:v>46.438208955223885</c:v>
                </c:pt>
                <c:pt idx="54">
                  <c:v>53.659626865671648</c:v>
                </c:pt>
                <c:pt idx="55">
                  <c:v>50.757238805970154</c:v>
                </c:pt>
                <c:pt idx="56">
                  <c:v>53.90149253731343</c:v>
                </c:pt>
                <c:pt idx="57">
                  <c:v>59.74082089552239</c:v>
                </c:pt>
                <c:pt idx="58">
                  <c:v>54.164089552238806</c:v>
                </c:pt>
                <c:pt idx="59">
                  <c:v>43.971179104477613</c:v>
                </c:pt>
                <c:pt idx="60">
                  <c:v>50.377164179104483</c:v>
                </c:pt>
                <c:pt idx="61">
                  <c:v>52.242985074626866</c:v>
                </c:pt>
                <c:pt idx="62">
                  <c:v>92.137</c:v>
                </c:pt>
                <c:pt idx="63">
                  <c:v>71.004850746268659</c:v>
                </c:pt>
                <c:pt idx="64">
                  <c:v>62.947268656716425</c:v>
                </c:pt>
                <c:pt idx="65">
                  <c:v>58.434746268656724</c:v>
                </c:pt>
                <c:pt idx="66">
                  <c:v>60.500970149253739</c:v>
                </c:pt>
                <c:pt idx="67">
                  <c:v>70.230880597014931</c:v>
                </c:pt>
                <c:pt idx="68">
                  <c:v>65.752910447761195</c:v>
                </c:pt>
                <c:pt idx="69">
                  <c:v>58.980671641791048</c:v>
                </c:pt>
                <c:pt idx="70">
                  <c:v>53.272641791044776</c:v>
                </c:pt>
                <c:pt idx="71">
                  <c:v>71.371104477611937</c:v>
                </c:pt>
                <c:pt idx="72">
                  <c:v>72.352388059701497</c:v>
                </c:pt>
                <c:pt idx="73">
                  <c:v>65.669985074626865</c:v>
                </c:pt>
                <c:pt idx="74">
                  <c:v>66.934597014925373</c:v>
                </c:pt>
                <c:pt idx="75">
                  <c:v>77.12059701492538</c:v>
                </c:pt>
                <c:pt idx="76">
                  <c:v>101.68723880597015</c:v>
                </c:pt>
                <c:pt idx="77">
                  <c:v>94.431268656716412</c:v>
                </c:pt>
                <c:pt idx="78">
                  <c:v>75.386074626865678</c:v>
                </c:pt>
                <c:pt idx="79">
                  <c:v>81.059552238805963</c:v>
                </c:pt>
                <c:pt idx="80">
                  <c:v>81.474179104477628</c:v>
                </c:pt>
                <c:pt idx="81">
                  <c:v>104.14735820895523</c:v>
                </c:pt>
                <c:pt idx="82">
                  <c:v>98.771029850746274</c:v>
                </c:pt>
                <c:pt idx="83">
                  <c:v>122.57752238805971</c:v>
                </c:pt>
                <c:pt idx="84">
                  <c:v>119.48164179104478</c:v>
                </c:pt>
                <c:pt idx="85">
                  <c:v>109.1781641791045</c:v>
                </c:pt>
                <c:pt idx="86">
                  <c:v>94.210134328358222</c:v>
                </c:pt>
                <c:pt idx="87">
                  <c:v>118.52108955223881</c:v>
                </c:pt>
                <c:pt idx="88">
                  <c:v>136.43297014925375</c:v>
                </c:pt>
                <c:pt idx="89">
                  <c:v>148.88559701492539</c:v>
                </c:pt>
                <c:pt idx="90">
                  <c:v>106.28268656716418</c:v>
                </c:pt>
                <c:pt idx="91">
                  <c:v>93.968268656716432</c:v>
                </c:pt>
                <c:pt idx="93">
                  <c:v>105.26685074626866</c:v>
                </c:pt>
                <c:pt idx="94">
                  <c:v>111.94925373134329</c:v>
                </c:pt>
                <c:pt idx="95">
                  <c:v>110.15253731343284</c:v>
                </c:pt>
                <c:pt idx="96">
                  <c:v>112.01835820895523</c:v>
                </c:pt>
                <c:pt idx="97">
                  <c:v>125.92908955223881</c:v>
                </c:pt>
                <c:pt idx="98">
                  <c:v>135.27201492537313</c:v>
                </c:pt>
                <c:pt idx="99">
                  <c:v>137.04108955223882</c:v>
                </c:pt>
                <c:pt idx="101">
                  <c:v>102.6892537313433</c:v>
                </c:pt>
                <c:pt idx="102">
                  <c:v>102.87583582089555</c:v>
                </c:pt>
                <c:pt idx="103">
                  <c:v>124.38805970149255</c:v>
                </c:pt>
                <c:pt idx="104">
                  <c:v>130.95298507462687</c:v>
                </c:pt>
                <c:pt idx="105">
                  <c:v>116.37885074626865</c:v>
                </c:pt>
                <c:pt idx="106">
                  <c:v>126.36444776119403</c:v>
                </c:pt>
                <c:pt idx="107">
                  <c:v>93.097552238805974</c:v>
                </c:pt>
                <c:pt idx="108">
                  <c:v>132.68059701492538</c:v>
                </c:pt>
                <c:pt idx="109">
                  <c:v>101.0652985074627</c:v>
                </c:pt>
                <c:pt idx="110">
                  <c:v>125.79088059701493</c:v>
                </c:pt>
                <c:pt idx="111">
                  <c:v>104.48597014925373</c:v>
                </c:pt>
                <c:pt idx="112">
                  <c:v>141.215</c:v>
                </c:pt>
                <c:pt idx="113">
                  <c:v>120.14504477611941</c:v>
                </c:pt>
                <c:pt idx="114">
                  <c:v>117.3808656716418</c:v>
                </c:pt>
                <c:pt idx="115">
                  <c:v>109.25417910447761</c:v>
                </c:pt>
                <c:pt idx="116">
                  <c:v>102.20552238805971</c:v>
                </c:pt>
                <c:pt idx="117">
                  <c:v>107.80298507462686</c:v>
                </c:pt>
                <c:pt idx="118">
                  <c:v>112.05291044776121</c:v>
                </c:pt>
                <c:pt idx="119">
                  <c:v>128.72402692420252</c:v>
                </c:pt>
                <c:pt idx="120">
                  <c:v>103.65671641791046</c:v>
                </c:pt>
                <c:pt idx="121">
                  <c:v>101.62423178226516</c:v>
                </c:pt>
                <c:pt idx="122">
                  <c:v>127.23353819139598</c:v>
                </c:pt>
                <c:pt idx="123">
                  <c:v>118.90035118525022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6-EBA9-45DA-A5CC-1C1C15B108DE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Bruges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80000"/>
                </a:schemeClr>
              </a:solidFill>
              <a:ln w="9525">
                <a:solidFill>
                  <a:schemeClr val="accent6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Sheet1!$Y$2:$Y$125</c:f>
              <c:numCache>
                <c:formatCode>General</c:formatCode>
                <c:ptCount val="124"/>
                <c:pt idx="0">
                  <c:v>13.812568681122386</c:v>
                </c:pt>
                <c:pt idx="1">
                  <c:v>12.552773496990303</c:v>
                </c:pt>
                <c:pt idx="2">
                  <c:v>14.189282786193459</c:v>
                </c:pt>
                <c:pt idx="3">
                  <c:v>14.360558722633336</c:v>
                </c:pt>
                <c:pt idx="4">
                  <c:v>12.331516367904932</c:v>
                </c:pt>
                <c:pt idx="5">
                  <c:v>13.339155607053963</c:v>
                </c:pt>
                <c:pt idx="6">
                  <c:v>17.470741909331245</c:v>
                </c:pt>
                <c:pt idx="7">
                  <c:v>21.374818313651076</c:v>
                </c:pt>
                <c:pt idx="8">
                  <c:v>18.349159100303208</c:v>
                </c:pt>
                <c:pt idx="9">
                  <c:v>15.616305617279327</c:v>
                </c:pt>
                <c:pt idx="10">
                  <c:v>17.568343819439242</c:v>
                </c:pt>
                <c:pt idx="11">
                  <c:v>19.868842354376085</c:v>
                </c:pt>
                <c:pt idx="12">
                  <c:v>19.500444537397609</c:v>
                </c:pt>
                <c:pt idx="13">
                  <c:v>16.048212729341575</c:v>
                </c:pt>
                <c:pt idx="14">
                  <c:v>12.502677358905643</c:v>
                </c:pt>
                <c:pt idx="15">
                  <c:v>12.595980921285538</c:v>
                </c:pt>
                <c:pt idx="16">
                  <c:v>15.021873543162751</c:v>
                </c:pt>
                <c:pt idx="17">
                  <c:v>17.634373289799754</c:v>
                </c:pt>
                <c:pt idx="18">
                  <c:v>19.593748099777503</c:v>
                </c:pt>
                <c:pt idx="19">
                  <c:v>17.91428397693943</c:v>
                </c:pt>
                <c:pt idx="20">
                  <c:v>19.220533850257929</c:v>
                </c:pt>
                <c:pt idx="21">
                  <c:v>20.806694410716108</c:v>
                </c:pt>
                <c:pt idx="22">
                  <c:v>18.380801788838895</c:v>
                </c:pt>
                <c:pt idx="23">
                  <c:v>14.835266418402966</c:v>
                </c:pt>
                <c:pt idx="24">
                  <c:v>16.514730541241036</c:v>
                </c:pt>
                <c:pt idx="25">
                  <c:v>21.459819347375362</c:v>
                </c:pt>
                <c:pt idx="26">
                  <c:v>27.283178642868243</c:v>
                </c:pt>
                <c:pt idx="27">
                  <c:v>24.799478379081741</c:v>
                </c:pt>
                <c:pt idx="28">
                  <c:v>20.478357146362953</c:v>
                </c:pt>
                <c:pt idx="29">
                  <c:v>23.014667435132676</c:v>
                </c:pt>
                <c:pt idx="30">
                  <c:v>17.804753708058684</c:v>
                </c:pt>
                <c:pt idx="31">
                  <c:v>19.231902594850176</c:v>
                </c:pt>
                <c:pt idx="32">
                  <c:v>24.038530939336638</c:v>
                </c:pt>
                <c:pt idx="33">
                  <c:v>26.895791565833996</c:v>
                </c:pt>
                <c:pt idx="34">
                  <c:v>26.982737342476366</c:v>
                </c:pt>
                <c:pt idx="35">
                  <c:v>23.845652287578591</c:v>
                </c:pt>
                <c:pt idx="36">
                  <c:v>27.660956653591168</c:v>
                </c:pt>
                <c:pt idx="37">
                  <c:v>26.620419099224101</c:v>
                </c:pt>
                <c:pt idx="38">
                  <c:v>20.030347921566019</c:v>
                </c:pt>
                <c:pt idx="39">
                  <c:v>17.949272812831886</c:v>
                </c:pt>
                <c:pt idx="40">
                  <c:v>28.267936893638623</c:v>
                </c:pt>
                <c:pt idx="41">
                  <c:v>34.550246847618908</c:v>
                </c:pt>
                <c:pt idx="42">
                  <c:v>26.649067728450987</c:v>
                </c:pt>
                <c:pt idx="43">
                  <c:v>27.811936138419757</c:v>
                </c:pt>
                <c:pt idx="44">
                  <c:v>29.943861556695843</c:v>
                </c:pt>
                <c:pt idx="45">
                  <c:v>29.071710249219265</c:v>
                </c:pt>
                <c:pt idx="46">
                  <c:v>28.393370343404143</c:v>
                </c:pt>
                <c:pt idx="47">
                  <c:v>28.78099314672707</c:v>
                </c:pt>
                <c:pt idx="48">
                  <c:v>30.732688731011482</c:v>
                </c:pt>
                <c:pt idx="49">
                  <c:v>38.138840049388335</c:v>
                </c:pt>
                <c:pt idx="50">
                  <c:v>47.438704987539687</c:v>
                </c:pt>
                <c:pt idx="51">
                  <c:v>33.723752654508417</c:v>
                </c:pt>
                <c:pt idx="52">
                  <c:v>19.726986232442247</c:v>
                </c:pt>
                <c:pt idx="53">
                  <c:v>20.666366529225208</c:v>
                </c:pt>
                <c:pt idx="54">
                  <c:v>31.187425853194409</c:v>
                </c:pt>
                <c:pt idx="55">
                  <c:v>34.381318862256492</c:v>
                </c:pt>
                <c:pt idx="56">
                  <c:v>40.393352761667458</c:v>
                </c:pt>
                <c:pt idx="57">
                  <c:v>40.111538672632562</c:v>
                </c:pt>
                <c:pt idx="58">
                  <c:v>37.64678370345441</c:v>
                </c:pt>
                <c:pt idx="59">
                  <c:v>31.938930090620776</c:v>
                </c:pt>
                <c:pt idx="60">
                  <c:v>40.706479527261777</c:v>
                </c:pt>
                <c:pt idx="61">
                  <c:v>62.613191342374485</c:v>
                </c:pt>
                <c:pt idx="62">
                  <c:v>41.103045956607495</c:v>
                </c:pt>
                <c:pt idx="63">
                  <c:v>29.520191518737668</c:v>
                </c:pt>
                <c:pt idx="64">
                  <c:v>36.598602564102563</c:v>
                </c:pt>
                <c:pt idx="65">
                  <c:v>36.437729585798806</c:v>
                </c:pt>
                <c:pt idx="66">
                  <c:v>38.689951282051283</c:v>
                </c:pt>
                <c:pt idx="67">
                  <c:v>48.583639447731755</c:v>
                </c:pt>
                <c:pt idx="68">
                  <c:v>41.505228402366868</c:v>
                </c:pt>
                <c:pt idx="69">
                  <c:v>38.529078303747525</c:v>
                </c:pt>
                <c:pt idx="70">
                  <c:v>58.073089829295149</c:v>
                </c:pt>
                <c:pt idx="71">
                  <c:v>57.343877229061583</c:v>
                </c:pt>
                <c:pt idx="72">
                  <c:v>39.517404775740715</c:v>
                </c:pt>
                <c:pt idx="73">
                  <c:v>38.539541434071367</c:v>
                </c:pt>
                <c:pt idx="74">
                  <c:v>43.858489279949396</c:v>
                </c:pt>
                <c:pt idx="75">
                  <c:v>43.663043308950051</c:v>
                </c:pt>
                <c:pt idx="76">
                  <c:v>53.22360126076704</c:v>
                </c:pt>
                <c:pt idx="77">
                  <c:v>55.136666328477091</c:v>
                </c:pt>
                <c:pt idx="78">
                  <c:v>66.232192552193411</c:v>
                </c:pt>
                <c:pt idx="79">
                  <c:v>74.506166970876109</c:v>
                </c:pt>
                <c:pt idx="80">
                  <c:v>60.787546528997076</c:v>
                </c:pt>
                <c:pt idx="81">
                  <c:v>62.964551928529758</c:v>
                </c:pt>
                <c:pt idx="82">
                  <c:v>68.444477159915039</c:v>
                </c:pt>
                <c:pt idx="83">
                  <c:v>63.374565149545816</c:v>
                </c:pt>
                <c:pt idx="84">
                  <c:v>69.897996958152447</c:v>
                </c:pt>
                <c:pt idx="85">
                  <c:v>52.763965181181895</c:v>
                </c:pt>
                <c:pt idx="86">
                  <c:v>57.56068928856206</c:v>
                </c:pt>
                <c:pt idx="87">
                  <c:v>68.010695379640282</c:v>
                </c:pt>
                <c:pt idx="88">
                  <c:v>77.432832019137052</c:v>
                </c:pt>
                <c:pt idx="89">
                  <c:v>100.38858310445646</c:v>
                </c:pt>
                <c:pt idx="90">
                  <c:v>116.16561892776184</c:v>
                </c:pt>
                <c:pt idx="91">
                  <c:v>166.9078541013435</c:v>
                </c:pt>
                <c:pt idx="92">
                  <c:v>136.99389312067922</c:v>
                </c:pt>
                <c:pt idx="93">
                  <c:v>57.634586411856233</c:v>
                </c:pt>
                <c:pt idx="94">
                  <c:v>51.236687008978492</c:v>
                </c:pt>
                <c:pt idx="95">
                  <c:v>67.064761517576898</c:v>
                </c:pt>
                <c:pt idx="96">
                  <c:v>65.554034172267677</c:v>
                </c:pt>
                <c:pt idx="97">
                  <c:v>55.384033809923892</c:v>
                </c:pt>
                <c:pt idx="98">
                  <c:v>57.837283990960628</c:v>
                </c:pt>
                <c:pt idx="99">
                  <c:v>70.955140955626931</c:v>
                </c:pt>
                <c:pt idx="100">
                  <c:v>105.00795158173571</c:v>
                </c:pt>
                <c:pt idx="101">
                  <c:v>102.78569326586577</c:v>
                </c:pt>
                <c:pt idx="102">
                  <c:v>101.5223489583388</c:v>
                </c:pt>
                <c:pt idx="103">
                  <c:v>79.379093702604933</c:v>
                </c:pt>
                <c:pt idx="104">
                  <c:v>66.606797020355273</c:v>
                </c:pt>
                <c:pt idx="105">
                  <c:v>68.176976475454751</c:v>
                </c:pt>
                <c:pt idx="106">
                  <c:v>68.663121168682295</c:v>
                </c:pt>
                <c:pt idx="107">
                  <c:v>68.524630105431029</c:v>
                </c:pt>
                <c:pt idx="108">
                  <c:v>77.432832019137052</c:v>
                </c:pt>
                <c:pt idx="110">
                  <c:v>46.272082051282055</c:v>
                </c:pt>
                <c:pt idx="111">
                  <c:v>48.719163313609471</c:v>
                </c:pt>
                <c:pt idx="112">
                  <c:v>58.173795463510842</c:v>
                </c:pt>
                <c:pt idx="113">
                  <c:v>68.240197928994078</c:v>
                </c:pt>
                <c:pt idx="114">
                  <c:v>54.002634220907296</c:v>
                </c:pt>
                <c:pt idx="115">
                  <c:v>43.713769822485204</c:v>
                </c:pt>
                <c:pt idx="116">
                  <c:v>61.455108974358964</c:v>
                </c:pt>
                <c:pt idx="117">
                  <c:v>65.292577317554233</c:v>
                </c:pt>
                <c:pt idx="118">
                  <c:v>57.339563214990129</c:v>
                </c:pt>
                <c:pt idx="119">
                  <c:v>53.279632938856011</c:v>
                </c:pt>
                <c:pt idx="120">
                  <c:v>56.116022583826435</c:v>
                </c:pt>
                <c:pt idx="121">
                  <c:v>72.689436587771212</c:v>
                </c:pt>
                <c:pt idx="122">
                  <c:v>81.532298422090733</c:v>
                </c:pt>
                <c:pt idx="123">
                  <c:v>56.950675706771861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7-EBA9-45DA-A5CC-1C1C15B108DE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Milan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Sheet1!$Z$2:$Z$125</c:f>
              <c:numCache>
                <c:formatCode>General</c:formatCode>
                <c:ptCount val="124"/>
                <c:pt idx="0">
                  <c:v>30.486698068306779</c:v>
                </c:pt>
                <c:pt idx="1">
                  <c:v>39.245816989709681</c:v>
                </c:pt>
                <c:pt idx="2">
                  <c:v>35.164756035515587</c:v>
                </c:pt>
                <c:pt idx="3">
                  <c:v>40.87664735520508</c:v>
                </c:pt>
                <c:pt idx="4">
                  <c:v>33.21868999359932</c:v>
                </c:pt>
                <c:pt idx="5">
                  <c:v>29.84415773579952</c:v>
                </c:pt>
                <c:pt idx="6">
                  <c:v>34.698696066041926</c:v>
                </c:pt>
                <c:pt idx="7">
                  <c:v>39.601054881751502</c:v>
                </c:pt>
                <c:pt idx="8">
                  <c:v>36.645672974348045</c:v>
                </c:pt>
                <c:pt idx="9">
                  <c:v>35.778578774898392</c:v>
                </c:pt>
                <c:pt idx="10">
                  <c:v>41.912504855218749</c:v>
                </c:pt>
                <c:pt idx="11">
                  <c:v>47.220831760516006</c:v>
                </c:pt>
                <c:pt idx="12">
                  <c:v>33.220056293184101</c:v>
                </c:pt>
                <c:pt idx="13">
                  <c:v>26.206536902397801</c:v>
                </c:pt>
                <c:pt idx="14">
                  <c:v>33.064070423922146</c:v>
                </c:pt>
                <c:pt idx="15">
                  <c:v>35.120579015607824</c:v>
                </c:pt>
                <c:pt idx="16">
                  <c:v>28.366909564370633</c:v>
                </c:pt>
                <c:pt idx="17">
                  <c:v>28.383355763076271</c:v>
                </c:pt>
                <c:pt idx="18">
                  <c:v>48.272882440793701</c:v>
                </c:pt>
                <c:pt idx="19">
                  <c:v>37.543888442117598</c:v>
                </c:pt>
                <c:pt idx="20">
                  <c:v>26.369581986181096</c:v>
                </c:pt>
                <c:pt idx="21">
                  <c:v>34.758661436707108</c:v>
                </c:pt>
                <c:pt idx="22">
                  <c:v>42.30351955490638</c:v>
                </c:pt>
                <c:pt idx="23">
                  <c:v>34.796082864223472</c:v>
                </c:pt>
                <c:pt idx="24">
                  <c:v>39.164218542285553</c:v>
                </c:pt>
                <c:pt idx="25">
                  <c:v>40.19197945216721</c:v>
                </c:pt>
                <c:pt idx="26">
                  <c:v>39.177780330756661</c:v>
                </c:pt>
                <c:pt idx="27">
                  <c:v>32.761839895400819</c:v>
                </c:pt>
                <c:pt idx="28">
                  <c:v>44.687864141405861</c:v>
                </c:pt>
                <c:pt idx="29">
                  <c:v>42.525315520835051</c:v>
                </c:pt>
                <c:pt idx="30">
                  <c:v>60.253508066501468</c:v>
                </c:pt>
                <c:pt idx="31">
                  <c:v>39.350946152204955</c:v>
                </c:pt>
                <c:pt idx="32">
                  <c:v>47.847659647798338</c:v>
                </c:pt>
                <c:pt idx="33">
                  <c:v>127.52584891106338</c:v>
                </c:pt>
                <c:pt idx="34">
                  <c:v>181.78362957006013</c:v>
                </c:pt>
                <c:pt idx="35">
                  <c:v>163.39998542714557</c:v>
                </c:pt>
                <c:pt idx="36">
                  <c:v>102.75565974900572</c:v>
                </c:pt>
                <c:pt idx="37">
                  <c:v>94.138026916603309</c:v>
                </c:pt>
                <c:pt idx="38">
                  <c:v>35.497341079586526</c:v>
                </c:pt>
                <c:pt idx="39">
                  <c:v>40.862060756566173</c:v>
                </c:pt>
                <c:pt idx="40">
                  <c:v>28.197870450910781</c:v>
                </c:pt>
                <c:pt idx="41">
                  <c:v>33.699452171351894</c:v>
                </c:pt>
                <c:pt idx="42">
                  <c:v>28.670805968591072</c:v>
                </c:pt>
                <c:pt idx="43">
                  <c:v>34.721626757574654</c:v>
                </c:pt>
                <c:pt idx="45">
                  <c:v>63.242643317851346</c:v>
                </c:pt>
                <c:pt idx="46">
                  <c:v>50.009631649775713</c:v>
                </c:pt>
                <c:pt idx="47">
                  <c:v>38.731419812985187</c:v>
                </c:pt>
                <c:pt idx="48">
                  <c:v>36.592470718244137</c:v>
                </c:pt>
                <c:pt idx="49">
                  <c:v>44.739258683319392</c:v>
                </c:pt>
                <c:pt idx="50">
                  <c:v>55.166916157718788</c:v>
                </c:pt>
                <c:pt idx="51">
                  <c:v>53.919773885289977</c:v>
                </c:pt>
                <c:pt idx="52">
                  <c:v>50.618533453284961</c:v>
                </c:pt>
                <c:pt idx="53">
                  <c:v>44.47902594886456</c:v>
                </c:pt>
                <c:pt idx="54">
                  <c:v>51.786288828073289</c:v>
                </c:pt>
                <c:pt idx="55">
                  <c:v>66.116514515484454</c:v>
                </c:pt>
                <c:pt idx="56">
                  <c:v>55.003476703404701</c:v>
                </c:pt>
                <c:pt idx="57">
                  <c:v>69.230440990628736</c:v>
                </c:pt>
                <c:pt idx="58">
                  <c:v>57.26874627310675</c:v>
                </c:pt>
                <c:pt idx="59">
                  <c:v>35.352858151023291</c:v>
                </c:pt>
                <c:pt idx="60">
                  <c:v>73.782839400305278</c:v>
                </c:pt>
                <c:pt idx="61">
                  <c:v>76.609211820200997</c:v>
                </c:pt>
                <c:pt idx="62">
                  <c:v>56.732589937798501</c:v>
                </c:pt>
                <c:pt idx="63">
                  <c:v>53.738399788285115</c:v>
                </c:pt>
                <c:pt idx="64">
                  <c:v>86.255046692159993</c:v>
                </c:pt>
                <c:pt idx="65">
                  <c:v>78.681282242755472</c:v>
                </c:pt>
                <c:pt idx="66">
                  <c:v>86.15054870810151</c:v>
                </c:pt>
                <c:pt idx="67">
                  <c:v>77.342343867106521</c:v>
                </c:pt>
                <c:pt idx="68">
                  <c:v>77.8832801994606</c:v>
                </c:pt>
                <c:pt idx="69">
                  <c:v>79.368265948367835</c:v>
                </c:pt>
                <c:pt idx="70">
                  <c:v>64.124935035805535</c:v>
                </c:pt>
                <c:pt idx="71">
                  <c:v>64.068092904268781</c:v>
                </c:pt>
                <c:pt idx="72">
                  <c:v>61.700201867686424</c:v>
                </c:pt>
                <c:pt idx="73">
                  <c:v>83.997294754175499</c:v>
                </c:pt>
                <c:pt idx="74">
                  <c:v>57.694564343273541</c:v>
                </c:pt>
                <c:pt idx="75">
                  <c:v>89.833440011378997</c:v>
                </c:pt>
                <c:pt idx="76">
                  <c:v>50.039812793706531</c:v>
                </c:pt>
                <c:pt idx="77">
                  <c:v>85.98997226370814</c:v>
                </c:pt>
                <c:pt idx="78">
                  <c:v>53.773383007007936</c:v>
                </c:pt>
                <c:pt idx="79">
                  <c:v>67.031512421153991</c:v>
                </c:pt>
                <c:pt idx="80">
                  <c:v>58.204499078192278</c:v>
                </c:pt>
                <c:pt idx="81">
                  <c:v>53.315321155624119</c:v>
                </c:pt>
                <c:pt idx="82">
                  <c:v>56.903929581548518</c:v>
                </c:pt>
                <c:pt idx="83">
                  <c:v>51.834117006668741</c:v>
                </c:pt>
                <c:pt idx="84">
                  <c:v>77.299588879224032</c:v>
                </c:pt>
                <c:pt idx="85">
                  <c:v>69.937723271678877</c:v>
                </c:pt>
                <c:pt idx="86">
                  <c:v>68.263842160257781</c:v>
                </c:pt>
                <c:pt idx="87">
                  <c:v>75.031620466866897</c:v>
                </c:pt>
                <c:pt idx="88">
                  <c:v>57.706750258489109</c:v>
                </c:pt>
                <c:pt idx="89">
                  <c:v>54.928990716274697</c:v>
                </c:pt>
                <c:pt idx="90">
                  <c:v>50.244532066326393</c:v>
                </c:pt>
                <c:pt idx="91">
                  <c:v>73.008512360976624</c:v>
                </c:pt>
                <c:pt idx="92">
                  <c:v>98.457927819993103</c:v>
                </c:pt>
                <c:pt idx="93">
                  <c:v>99.048001017544436</c:v>
                </c:pt>
                <c:pt idx="94">
                  <c:v>77.038672159218336</c:v>
                </c:pt>
                <c:pt idx="95">
                  <c:v>76.540923339515189</c:v>
                </c:pt>
                <c:pt idx="96">
                  <c:v>91.328880208760722</c:v>
                </c:pt>
                <c:pt idx="97">
                  <c:v>144.70240586346304</c:v>
                </c:pt>
                <c:pt idx="98">
                  <c:v>126.95003364461438</c:v>
                </c:pt>
                <c:pt idx="99">
                  <c:v>73.670839419452605</c:v>
                </c:pt>
                <c:pt idx="100">
                  <c:v>69.082719250737171</c:v>
                </c:pt>
                <c:pt idx="101">
                  <c:v>70.327091299995061</c:v>
                </c:pt>
                <c:pt idx="102">
                  <c:v>145.00145656562341</c:v>
                </c:pt>
                <c:pt idx="103">
                  <c:v>93.183395972493472</c:v>
                </c:pt>
                <c:pt idx="104">
                  <c:v>80.735590939672562</c:v>
                </c:pt>
                <c:pt idx="105">
                  <c:v>81.004709576138154</c:v>
                </c:pt>
                <c:pt idx="106">
                  <c:v>102.08648494362781</c:v>
                </c:pt>
                <c:pt idx="107">
                  <c:v>104.65534465534465</c:v>
                </c:pt>
                <c:pt idx="108">
                  <c:v>79.874411302982722</c:v>
                </c:pt>
                <c:pt idx="109">
                  <c:v>79.968602825745677</c:v>
                </c:pt>
                <c:pt idx="110">
                  <c:v>70.347611572101357</c:v>
                </c:pt>
                <c:pt idx="111">
                  <c:v>72.202083630655054</c:v>
                </c:pt>
                <c:pt idx="112">
                  <c:v>105.93929879644166</c:v>
                </c:pt>
                <c:pt idx="113">
                  <c:v>106.77018633540374</c:v>
                </c:pt>
                <c:pt idx="114">
                  <c:v>74.288734171580515</c:v>
                </c:pt>
                <c:pt idx="115">
                  <c:v>67.294385654024097</c:v>
                </c:pt>
                <c:pt idx="116">
                  <c:v>71.544478255280836</c:v>
                </c:pt>
                <c:pt idx="117">
                  <c:v>80.083263524234354</c:v>
                </c:pt>
                <c:pt idx="118">
                  <c:v>74.668548613233511</c:v>
                </c:pt>
                <c:pt idx="119">
                  <c:v>78.498625068756596</c:v>
                </c:pt>
                <c:pt idx="120">
                  <c:v>82.056615968722127</c:v>
                </c:pt>
                <c:pt idx="121">
                  <c:v>72.785911090159317</c:v>
                </c:pt>
                <c:pt idx="122">
                  <c:v>64.803549653276164</c:v>
                </c:pt>
                <c:pt idx="123">
                  <c:v>74.968000940514685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BA9-45DA-A5CC-1C1C15B108DE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Cambridge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Sheet1!$AA$2:$AA$125</c:f>
              <c:numCache>
                <c:formatCode>General</c:formatCode>
                <c:ptCount val="124"/>
                <c:pt idx="0">
                  <c:v>10.790642500000001</c:v>
                </c:pt>
                <c:pt idx="1">
                  <c:v>13.796692500000001</c:v>
                </c:pt>
                <c:pt idx="2">
                  <c:v>13.019247500000002</c:v>
                </c:pt>
                <c:pt idx="3">
                  <c:v>12.1710475</c:v>
                </c:pt>
                <c:pt idx="4">
                  <c:v>10.681812500000001</c:v>
                </c:pt>
                <c:pt idx="5">
                  <c:v>16.963957499999999</c:v>
                </c:pt>
                <c:pt idx="6">
                  <c:v>22.650722499999997</c:v>
                </c:pt>
                <c:pt idx="7">
                  <c:v>22.338142499999996</c:v>
                </c:pt>
                <c:pt idx="8">
                  <c:v>19.7864425</c:v>
                </c:pt>
                <c:pt idx="9">
                  <c:v>16.798712500000001</c:v>
                </c:pt>
                <c:pt idx="10">
                  <c:v>17.977924999999999</c:v>
                </c:pt>
                <c:pt idx="11">
                  <c:v>17.319447500000003</c:v>
                </c:pt>
                <c:pt idx="12">
                  <c:v>16.712029999999999</c:v>
                </c:pt>
                <c:pt idx="13">
                  <c:v>12.417459999999998</c:v>
                </c:pt>
                <c:pt idx="14">
                  <c:v>9.0773122500000003</c:v>
                </c:pt>
                <c:pt idx="15">
                  <c:v>11.426820749999999</c:v>
                </c:pt>
                <c:pt idx="16">
                  <c:v>17.665945000000001</c:v>
                </c:pt>
                <c:pt idx="17">
                  <c:v>27.009432500000003</c:v>
                </c:pt>
                <c:pt idx="18">
                  <c:v>19.8764775</c:v>
                </c:pt>
                <c:pt idx="19">
                  <c:v>14.859007500000001</c:v>
                </c:pt>
                <c:pt idx="20">
                  <c:v>16.124565</c:v>
                </c:pt>
                <c:pt idx="21">
                  <c:v>13.372112500000002</c:v>
                </c:pt>
                <c:pt idx="22">
                  <c:v>17.31315</c:v>
                </c:pt>
                <c:pt idx="23">
                  <c:v>17.0432025</c:v>
                </c:pt>
                <c:pt idx="24">
                  <c:v>20.7785075</c:v>
                </c:pt>
                <c:pt idx="25">
                  <c:v>28.380907499999999</c:v>
                </c:pt>
                <c:pt idx="26">
                  <c:v>17.519707499999999</c:v>
                </c:pt>
                <c:pt idx="27">
                  <c:v>14.212242499999999</c:v>
                </c:pt>
                <c:pt idx="28">
                  <c:v>15.070202500000001</c:v>
                </c:pt>
                <c:pt idx="29">
                  <c:v>16.168982499999998</c:v>
                </c:pt>
                <c:pt idx="30">
                  <c:v>16.476769999999998</c:v>
                </c:pt>
                <c:pt idx="31">
                  <c:v>16.840356839466189</c:v>
                </c:pt>
                <c:pt idx="32">
                  <c:v>39.039014999999999</c:v>
                </c:pt>
                <c:pt idx="33">
                  <c:v>34.765149999999998</c:v>
                </c:pt>
                <c:pt idx="34">
                  <c:v>27.3200225</c:v>
                </c:pt>
                <c:pt idx="35">
                  <c:v>26.135359999999999</c:v>
                </c:pt>
                <c:pt idx="36">
                  <c:v>31.262189378354506</c:v>
                </c:pt>
                <c:pt idx="37">
                  <c:v>24.719794999999998</c:v>
                </c:pt>
                <c:pt idx="38">
                  <c:v>23.793802499999998</c:v>
                </c:pt>
                <c:pt idx="39">
                  <c:v>19.397545000000001</c:v>
                </c:pt>
                <c:pt idx="40">
                  <c:v>31.825249999999997</c:v>
                </c:pt>
                <c:pt idx="41">
                  <c:v>30.929655</c:v>
                </c:pt>
                <c:pt idx="42">
                  <c:v>17.304007500000001</c:v>
                </c:pt>
                <c:pt idx="43">
                  <c:v>13.381360000000001</c:v>
                </c:pt>
                <c:pt idx="44">
                  <c:v>15.592700000000001</c:v>
                </c:pt>
                <c:pt idx="45">
                  <c:v>16.213564999999999</c:v>
                </c:pt>
                <c:pt idx="46">
                  <c:v>22.287147499999996</c:v>
                </c:pt>
                <c:pt idx="47">
                  <c:v>21.782487500000002</c:v>
                </c:pt>
                <c:pt idx="48">
                  <c:v>22.118762500000003</c:v>
                </c:pt>
                <c:pt idx="49">
                  <c:v>22.668939999999999</c:v>
                </c:pt>
                <c:pt idx="50">
                  <c:v>27.470487500000001</c:v>
                </c:pt>
                <c:pt idx="51">
                  <c:v>29.052700000000002</c:v>
                </c:pt>
                <c:pt idx="52">
                  <c:v>3.7476461908167407</c:v>
                </c:pt>
                <c:pt idx="53">
                  <c:v>6.2044559999999995</c:v>
                </c:pt>
                <c:pt idx="54">
                  <c:v>11.210391499999998</c:v>
                </c:pt>
                <c:pt idx="55">
                  <c:v>12.60155</c:v>
                </c:pt>
                <c:pt idx="56">
                  <c:v>22.14374209719626</c:v>
                </c:pt>
                <c:pt idx="57">
                  <c:v>20.604912499999998</c:v>
                </c:pt>
                <c:pt idx="58">
                  <c:v>19.227657499999999</c:v>
                </c:pt>
                <c:pt idx="59">
                  <c:v>33.256832500000002</c:v>
                </c:pt>
                <c:pt idx="60">
                  <c:v>43.097915</c:v>
                </c:pt>
                <c:pt idx="61">
                  <c:v>55.234262500000007</c:v>
                </c:pt>
                <c:pt idx="62">
                  <c:v>28.704180000000001</c:v>
                </c:pt>
                <c:pt idx="63">
                  <c:v>18.821737500000001</c:v>
                </c:pt>
                <c:pt idx="64">
                  <c:v>24.527832499999995</c:v>
                </c:pt>
                <c:pt idx="65">
                  <c:v>28.448374999999999</c:v>
                </c:pt>
                <c:pt idx="66">
                  <c:v>28.493914999999998</c:v>
                </c:pt>
                <c:pt idx="67">
                  <c:v>31.091657499999997</c:v>
                </c:pt>
                <c:pt idx="68">
                  <c:v>31.021742500000002</c:v>
                </c:pt>
                <c:pt idx="69">
                  <c:v>30.835844999999999</c:v>
                </c:pt>
                <c:pt idx="70">
                  <c:v>29.324362499999999</c:v>
                </c:pt>
                <c:pt idx="71">
                  <c:v>25.4603775</c:v>
                </c:pt>
                <c:pt idx="72">
                  <c:v>25.811742500000001</c:v>
                </c:pt>
                <c:pt idx="73">
                  <c:v>26.113425000000003</c:v>
                </c:pt>
                <c:pt idx="74">
                  <c:v>26.704652500000002</c:v>
                </c:pt>
                <c:pt idx="75">
                  <c:v>27.050067500000001</c:v>
                </c:pt>
                <c:pt idx="76">
                  <c:v>26.4730825</c:v>
                </c:pt>
                <c:pt idx="77">
                  <c:v>30.592039999999997</c:v>
                </c:pt>
                <c:pt idx="78">
                  <c:v>35.796939999999999</c:v>
                </c:pt>
                <c:pt idx="79">
                  <c:v>30.215387500000002</c:v>
                </c:pt>
                <c:pt idx="80">
                  <c:v>30.654525</c:v>
                </c:pt>
                <c:pt idx="81">
                  <c:v>37.7328075</c:v>
                </c:pt>
                <c:pt idx="82">
                  <c:v>37.221015000000001</c:v>
                </c:pt>
                <c:pt idx="83">
                  <c:v>29.909312499999999</c:v>
                </c:pt>
                <c:pt idx="84">
                  <c:v>28.097457500000004</c:v>
                </c:pt>
                <c:pt idx="85">
                  <c:v>33.647284999999997</c:v>
                </c:pt>
                <c:pt idx="86">
                  <c:v>32.614229999999999</c:v>
                </c:pt>
                <c:pt idx="87">
                  <c:v>32.436662499999997</c:v>
                </c:pt>
                <c:pt idx="88">
                  <c:v>32.583502500000002</c:v>
                </c:pt>
                <c:pt idx="89">
                  <c:v>30.802772499999996</c:v>
                </c:pt>
                <c:pt idx="90">
                  <c:v>44.501512499999997</c:v>
                </c:pt>
                <c:pt idx="91">
                  <c:v>58.855269999999997</c:v>
                </c:pt>
                <c:pt idx="92">
                  <c:v>36.520877499999997</c:v>
                </c:pt>
                <c:pt idx="93">
                  <c:v>27.074552500000003</c:v>
                </c:pt>
                <c:pt idx="94">
                  <c:v>33.226575000000004</c:v>
                </c:pt>
                <c:pt idx="95">
                  <c:v>44.019947500000001</c:v>
                </c:pt>
                <c:pt idx="96">
                  <c:v>36.219582500000001</c:v>
                </c:pt>
                <c:pt idx="97">
                  <c:v>26.995195000000002</c:v>
                </c:pt>
                <c:pt idx="98">
                  <c:v>34.003365000000002</c:v>
                </c:pt>
                <c:pt idx="99">
                  <c:v>58.231525000000005</c:v>
                </c:pt>
                <c:pt idx="100">
                  <c:v>71.340729999999994</c:v>
                </c:pt>
                <c:pt idx="101">
                  <c:v>85.442184999999995</c:v>
                </c:pt>
                <c:pt idx="102">
                  <c:v>90.749387500000012</c:v>
                </c:pt>
                <c:pt idx="103">
                  <c:v>57.271207500000003</c:v>
                </c:pt>
                <c:pt idx="104">
                  <c:v>46.193312499999998</c:v>
                </c:pt>
                <c:pt idx="105">
                  <c:v>47.184094999999999</c:v>
                </c:pt>
                <c:pt idx="106">
                  <c:v>40.449487500000004</c:v>
                </c:pt>
                <c:pt idx="107">
                  <c:v>41.131727499999997</c:v>
                </c:pt>
                <c:pt idx="108">
                  <c:v>44.540064999999998</c:v>
                </c:pt>
                <c:pt idx="109">
                  <c:v>48.702472499999999</c:v>
                </c:pt>
                <c:pt idx="110">
                  <c:v>46.778030000000001</c:v>
                </c:pt>
                <c:pt idx="111">
                  <c:v>49.7136675</c:v>
                </c:pt>
                <c:pt idx="112">
                  <c:v>63.50965999999999</c:v>
                </c:pt>
                <c:pt idx="113">
                  <c:v>81.722047500000002</c:v>
                </c:pt>
                <c:pt idx="114">
                  <c:v>65.850009999999997</c:v>
                </c:pt>
                <c:pt idx="115">
                  <c:v>63.969302499999998</c:v>
                </c:pt>
                <c:pt idx="116">
                  <c:v>70.531947500000001</c:v>
                </c:pt>
                <c:pt idx="117">
                  <c:v>75.327717499999991</c:v>
                </c:pt>
                <c:pt idx="118">
                  <c:v>79.7394125</c:v>
                </c:pt>
                <c:pt idx="119">
                  <c:v>70.389279999999999</c:v>
                </c:pt>
                <c:pt idx="120">
                  <c:v>68.084687500000001</c:v>
                </c:pt>
                <c:pt idx="121">
                  <c:v>79.344322500000004</c:v>
                </c:pt>
                <c:pt idx="122">
                  <c:v>79.607700000000008</c:v>
                </c:pt>
                <c:pt idx="123">
                  <c:v>63.327317500000007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9-EBA9-45DA-A5CC-1C1C15B108DE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Limoges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accent3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Sheet1!$AB$2:$AB$125</c:f>
              <c:numCache>
                <c:formatCode>General</c:formatCode>
                <c:ptCount val="124"/>
                <c:pt idx="0">
                  <c:v>21.670100836106286</c:v>
                </c:pt>
                <c:pt idx="1">
                  <c:v>28.171131086938171</c:v>
                </c:pt>
                <c:pt idx="2">
                  <c:v>28.171131086938171</c:v>
                </c:pt>
                <c:pt idx="3">
                  <c:v>30.338141170548798</c:v>
                </c:pt>
                <c:pt idx="4">
                  <c:v>22.451232377872909</c:v>
                </c:pt>
                <c:pt idx="5">
                  <c:v>26.533274628395255</c:v>
                </c:pt>
                <c:pt idx="6">
                  <c:v>38.779401379962295</c:v>
                </c:pt>
                <c:pt idx="7">
                  <c:v>28.064040472341134</c:v>
                </c:pt>
                <c:pt idx="8">
                  <c:v>28.574295753656425</c:v>
                </c:pt>
                <c:pt idx="9">
                  <c:v>46.943485881006978</c:v>
                </c:pt>
                <c:pt idx="10">
                  <c:v>25.512764065764664</c:v>
                </c:pt>
                <c:pt idx="11">
                  <c:v>23.4717429405035</c:v>
                </c:pt>
                <c:pt idx="12">
                  <c:v>28.574295753656425</c:v>
                </c:pt>
                <c:pt idx="13">
                  <c:v>27.21361500348231</c:v>
                </c:pt>
                <c:pt idx="14">
                  <c:v>24.49225350313408</c:v>
                </c:pt>
                <c:pt idx="15">
                  <c:v>17.858934846035268</c:v>
                </c:pt>
                <c:pt idx="16">
                  <c:v>17.348679564719976</c:v>
                </c:pt>
                <c:pt idx="17">
                  <c:v>18.36919012735056</c:v>
                </c:pt>
                <c:pt idx="18">
                  <c:v>16.176092918246397</c:v>
                </c:pt>
                <c:pt idx="19">
                  <c:v>17.973436575829329</c:v>
                </c:pt>
                <c:pt idx="20">
                  <c:v>37.744216809241593</c:v>
                </c:pt>
                <c:pt idx="21">
                  <c:v>61.109684357819717</c:v>
                </c:pt>
                <c:pt idx="22">
                  <c:v>23.365467548578131</c:v>
                </c:pt>
                <c:pt idx="23">
                  <c:v>32.951300389020446</c:v>
                </c:pt>
                <c:pt idx="24">
                  <c:v>26.061483034952527</c:v>
                </c:pt>
                <c:pt idx="25">
                  <c:v>34.149529494075722</c:v>
                </c:pt>
                <c:pt idx="26">
                  <c:v>32.352185836492794</c:v>
                </c:pt>
                <c:pt idx="27">
                  <c:v>25.812914231244257</c:v>
                </c:pt>
                <c:pt idx="28">
                  <c:v>25.812914231244257</c:v>
                </c:pt>
                <c:pt idx="29">
                  <c:v>44.742384667490043</c:v>
                </c:pt>
                <c:pt idx="30">
                  <c:v>30.97549707749311</c:v>
                </c:pt>
                <c:pt idx="31">
                  <c:v>22.371192333745022</c:v>
                </c:pt>
                <c:pt idx="32">
                  <c:v>30.97549707749311</c:v>
                </c:pt>
                <c:pt idx="33">
                  <c:v>41.300662769990808</c:v>
                </c:pt>
                <c:pt idx="34">
                  <c:v>48.184106564989271</c:v>
                </c:pt>
                <c:pt idx="35">
                  <c:v>41.300662769990808</c:v>
                </c:pt>
                <c:pt idx="36">
                  <c:v>63.67185510373583</c:v>
                </c:pt>
                <c:pt idx="37">
                  <c:v>43.021523718740426</c:v>
                </c:pt>
                <c:pt idx="38">
                  <c:v>32.69635802624272</c:v>
                </c:pt>
                <c:pt idx="39">
                  <c:v>23.661838045307235</c:v>
                </c:pt>
                <c:pt idx="40">
                  <c:v>22.944812649994894</c:v>
                </c:pt>
                <c:pt idx="41">
                  <c:v>19.789900910620599</c:v>
                </c:pt>
                <c:pt idx="42">
                  <c:v>18.929470436245786</c:v>
                </c:pt>
                <c:pt idx="43">
                  <c:v>25.812914231244257</c:v>
                </c:pt>
                <c:pt idx="44">
                  <c:v>32.69635802624272</c:v>
                </c:pt>
                <c:pt idx="45">
                  <c:v>25.239293914994381</c:v>
                </c:pt>
                <c:pt idx="46">
                  <c:v>29.828256444993361</c:v>
                </c:pt>
                <c:pt idx="47">
                  <c:v>24.092053282494636</c:v>
                </c:pt>
                <c:pt idx="48">
                  <c:v>23.23162280811983</c:v>
                </c:pt>
                <c:pt idx="49">
                  <c:v>24.092053282494636</c:v>
                </c:pt>
                <c:pt idx="50">
                  <c:v>38.719371346866382</c:v>
                </c:pt>
                <c:pt idx="51">
                  <c:v>23.466285664767504</c:v>
                </c:pt>
                <c:pt idx="52">
                  <c:v>22.814444396301738</c:v>
                </c:pt>
                <c:pt idx="53">
                  <c:v>28.159542797721006</c:v>
                </c:pt>
                <c:pt idx="54">
                  <c:v>34.417218974992345</c:v>
                </c:pt>
                <c:pt idx="55">
                  <c:v>27.331320950729211</c:v>
                </c:pt>
                <c:pt idx="56">
                  <c:v>38.59283745357596</c:v>
                </c:pt>
                <c:pt idx="57">
                  <c:v>30.368134389699126</c:v>
                </c:pt>
                <c:pt idx="58">
                  <c:v>25.812914231244257</c:v>
                </c:pt>
                <c:pt idx="59">
                  <c:v>28.849727670214165</c:v>
                </c:pt>
                <c:pt idx="60">
                  <c:v>27.584388737310032</c:v>
                </c:pt>
                <c:pt idx="61">
                  <c:v>36.315227374348538</c:v>
                </c:pt>
                <c:pt idx="62">
                  <c:v>32.266142789055316</c:v>
                </c:pt>
                <c:pt idx="63">
                  <c:v>56.560650300814622</c:v>
                </c:pt>
                <c:pt idx="64">
                  <c:v>27.837456523890868</c:v>
                </c:pt>
                <c:pt idx="65">
                  <c:v>30.368134389699126</c:v>
                </c:pt>
                <c:pt idx="66">
                  <c:v>42.009252572417125</c:v>
                </c:pt>
                <c:pt idx="67">
                  <c:v>65.089971996686884</c:v>
                </c:pt>
                <c:pt idx="68">
                  <c:v>47.96103199755877</c:v>
                </c:pt>
                <c:pt idx="69">
                  <c:v>47.390067330921163</c:v>
                </c:pt>
                <c:pt idx="70">
                  <c:v>65.43255079666946</c:v>
                </c:pt>
                <c:pt idx="71">
                  <c:v>29.347583865172862</c:v>
                </c:pt>
                <c:pt idx="72">
                  <c:v>37.112703331444287</c:v>
                </c:pt>
                <c:pt idx="73">
                  <c:v>37.683667998081887</c:v>
                </c:pt>
                <c:pt idx="74">
                  <c:v>56.868080797105392</c:v>
                </c:pt>
                <c:pt idx="75">
                  <c:v>66.117708396634583</c:v>
                </c:pt>
                <c:pt idx="76">
                  <c:v>75.024757196181213</c:v>
                </c:pt>
                <c:pt idx="77">
                  <c:v>71.598969196355583</c:v>
                </c:pt>
                <c:pt idx="78">
                  <c:v>100.03300959490828</c:v>
                </c:pt>
                <c:pt idx="79">
                  <c:v>53.758519381879054</c:v>
                </c:pt>
                <c:pt idx="80">
                  <c:v>32.676747075259819</c:v>
                </c:pt>
                <c:pt idx="81">
                  <c:v>57.413989986966371</c:v>
                </c:pt>
                <c:pt idx="82">
                  <c:v>52.114237065092574</c:v>
                </c:pt>
                <c:pt idx="83">
                  <c:v>35.724260436334632</c:v>
                </c:pt>
                <c:pt idx="84">
                  <c:v>48.973642741019184</c:v>
                </c:pt>
                <c:pt idx="85">
                  <c:v>60.652727883667048</c:v>
                </c:pt>
                <c:pt idx="86">
                  <c:v>40.337008349817403</c:v>
                </c:pt>
                <c:pt idx="87">
                  <c:v>39.159285478289888</c:v>
                </c:pt>
                <c:pt idx="88">
                  <c:v>46.323766280082282</c:v>
                </c:pt>
                <c:pt idx="89">
                  <c:v>45.342330553809347</c:v>
                </c:pt>
                <c:pt idx="90">
                  <c:v>47.501489151609796</c:v>
                </c:pt>
                <c:pt idx="91">
                  <c:v>64.185896498249591</c:v>
                </c:pt>
                <c:pt idx="92">
                  <c:v>59.18057429425766</c:v>
                </c:pt>
                <c:pt idx="93">
                  <c:v>36.901983307862153</c:v>
                </c:pt>
                <c:pt idx="94">
                  <c:v>41.220300503463044</c:v>
                </c:pt>
                <c:pt idx="95">
                  <c:v>64.774757934013351</c:v>
                </c:pt>
                <c:pt idx="96">
                  <c:v>50.053222039919412</c:v>
                </c:pt>
                <c:pt idx="97">
                  <c:v>53.193816363992788</c:v>
                </c:pt>
                <c:pt idx="98">
                  <c:v>44.753469118045594</c:v>
                </c:pt>
                <c:pt idx="99">
                  <c:v>53.684534227129241</c:v>
                </c:pt>
                <c:pt idx="100">
                  <c:v>66.246911523422753</c:v>
                </c:pt>
                <c:pt idx="101">
                  <c:v>74.49097162411536</c:v>
                </c:pt>
                <c:pt idx="102">
                  <c:v>79.201863110225418</c:v>
                </c:pt>
                <c:pt idx="103">
                  <c:v>79.103719537598124</c:v>
                </c:pt>
                <c:pt idx="104">
                  <c:v>43.772033391772666</c:v>
                </c:pt>
                <c:pt idx="105">
                  <c:v>38.570424042526142</c:v>
                </c:pt>
                <c:pt idx="106">
                  <c:v>36.509409017352986</c:v>
                </c:pt>
                <c:pt idx="107">
                  <c:v>36.509409017352986</c:v>
                </c:pt>
                <c:pt idx="108">
                  <c:v>34.363394648029413</c:v>
                </c:pt>
                <c:pt idx="109">
                  <c:v>39.905877655776088</c:v>
                </c:pt>
                <c:pt idx="110">
                  <c:v>42.122870858874762</c:v>
                </c:pt>
                <c:pt idx="111">
                  <c:v>42.122870858874762</c:v>
                </c:pt>
                <c:pt idx="112">
                  <c:v>49.882347069720112</c:v>
                </c:pt>
                <c:pt idx="113">
                  <c:v>62.075809686762796</c:v>
                </c:pt>
                <c:pt idx="114">
                  <c:v>58.196071581340128</c:v>
                </c:pt>
                <c:pt idx="115">
                  <c:v>50.990843671269438</c:v>
                </c:pt>
                <c:pt idx="116">
                  <c:v>57.641823280565461</c:v>
                </c:pt>
                <c:pt idx="117">
                  <c:v>44.207005705656819</c:v>
                </c:pt>
                <c:pt idx="118">
                  <c:v>44.207005705656819</c:v>
                </c:pt>
                <c:pt idx="119">
                  <c:v>80.179373093593256</c:v>
                </c:pt>
                <c:pt idx="120">
                  <c:v>39.006181504991311</c:v>
                </c:pt>
                <c:pt idx="121">
                  <c:v>37.27257343810281</c:v>
                </c:pt>
                <c:pt idx="122">
                  <c:v>41.606593605324065</c:v>
                </c:pt>
                <c:pt idx="123">
                  <c:v>39.006181504991311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A-EBA9-45DA-A5CC-1C1C15B108DE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Nuremberg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  <a:lumOff val="40000"/>
                </a:schemeClr>
              </a:solidFill>
              <a:ln w="9525"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Sheet1!$AC$2:$AC$125</c:f>
              <c:numCache>
                <c:formatCode>General</c:formatCode>
                <c:ptCount val="124"/>
                <c:pt idx="0">
                  <c:v>15.680479999999999</c:v>
                </c:pt>
                <c:pt idx="1">
                  <c:v>13.48818</c:v>
                </c:pt>
                <c:pt idx="2">
                  <c:v>18.634499999999999</c:v>
                </c:pt>
                <c:pt idx="3">
                  <c:v>26.468695</c:v>
                </c:pt>
                <c:pt idx="4">
                  <c:v>23.45213</c:v>
                </c:pt>
                <c:pt idx="5">
                  <c:v>29.782599999999999</c:v>
                </c:pt>
                <c:pt idx="6">
                  <c:v>45.70214</c:v>
                </c:pt>
                <c:pt idx="7">
                  <c:v>42.973820000000003</c:v>
                </c:pt>
                <c:pt idx="8">
                  <c:v>40.491930000000004</c:v>
                </c:pt>
                <c:pt idx="9">
                  <c:v>35.573320000000002</c:v>
                </c:pt>
                <c:pt idx="10">
                  <c:v>32.927199999999999</c:v>
                </c:pt>
                <c:pt idx="11">
                  <c:v>24.543379999999999</c:v>
                </c:pt>
                <c:pt idx="12">
                  <c:v>22.76014</c:v>
                </c:pt>
                <c:pt idx="13">
                  <c:v>26.249310000000001</c:v>
                </c:pt>
                <c:pt idx="14">
                  <c:v>21.851410000000001</c:v>
                </c:pt>
                <c:pt idx="15">
                  <c:v>17.989809999999999</c:v>
                </c:pt>
                <c:pt idx="16">
                  <c:v>16.87922</c:v>
                </c:pt>
                <c:pt idx="17">
                  <c:v>17.412210000000002</c:v>
                </c:pt>
                <c:pt idx="18">
                  <c:v>14.380140000000001</c:v>
                </c:pt>
                <c:pt idx="19">
                  <c:v>17.743300000000001</c:v>
                </c:pt>
                <c:pt idx="20">
                  <c:v>18.245480000000001</c:v>
                </c:pt>
                <c:pt idx="21">
                  <c:v>20.633590000000002</c:v>
                </c:pt>
                <c:pt idx="22">
                  <c:v>26.889880000000002</c:v>
                </c:pt>
                <c:pt idx="23">
                  <c:v>21.702010000000001</c:v>
                </c:pt>
                <c:pt idx="24">
                  <c:v>16.296320000000001</c:v>
                </c:pt>
                <c:pt idx="25">
                  <c:v>20.712789999999998</c:v>
                </c:pt>
                <c:pt idx="26">
                  <c:v>19.598299999999998</c:v>
                </c:pt>
                <c:pt idx="27">
                  <c:v>16.779779999999999</c:v>
                </c:pt>
                <c:pt idx="28">
                  <c:v>15.972490000000001</c:v>
                </c:pt>
                <c:pt idx="29">
                  <c:v>17.885269999999998</c:v>
                </c:pt>
                <c:pt idx="30">
                  <c:v>16.249420000000001</c:v>
                </c:pt>
                <c:pt idx="31">
                  <c:v>13.83652</c:v>
                </c:pt>
                <c:pt idx="32">
                  <c:v>17.183219999999999</c:v>
                </c:pt>
                <c:pt idx="33">
                  <c:v>18.947099999999999</c:v>
                </c:pt>
                <c:pt idx="34">
                  <c:v>22.013559999999998</c:v>
                </c:pt>
                <c:pt idx="35">
                  <c:v>35.929259999999999</c:v>
                </c:pt>
                <c:pt idx="36">
                  <c:v>38.875810000000001</c:v>
                </c:pt>
                <c:pt idx="37">
                  <c:v>28.64359</c:v>
                </c:pt>
                <c:pt idx="38">
                  <c:v>34.348210000000002</c:v>
                </c:pt>
                <c:pt idx="39">
                  <c:v>42.705919999999999</c:v>
                </c:pt>
                <c:pt idx="40">
                  <c:v>27.857579999999999</c:v>
                </c:pt>
                <c:pt idx="41">
                  <c:v>17.43364</c:v>
                </c:pt>
                <c:pt idx="42">
                  <c:v>20.203520000000001</c:v>
                </c:pt>
                <c:pt idx="43">
                  <c:v>24.287179999999999</c:v>
                </c:pt>
                <c:pt idx="44">
                  <c:v>26.578779999999998</c:v>
                </c:pt>
                <c:pt idx="45">
                  <c:v>29.93957</c:v>
                </c:pt>
                <c:pt idx="46">
                  <c:v>28.333770000000001</c:v>
                </c:pt>
                <c:pt idx="47">
                  <c:v>18.157730000000001</c:v>
                </c:pt>
                <c:pt idx="48">
                  <c:v>26.7575</c:v>
                </c:pt>
                <c:pt idx="49">
                  <c:v>28.730029999999999</c:v>
                </c:pt>
                <c:pt idx="50">
                  <c:v>29.521319999999999</c:v>
                </c:pt>
                <c:pt idx="51">
                  <c:v>32.148299999999999</c:v>
                </c:pt>
                <c:pt idx="52">
                  <c:v>26.293150000000001</c:v>
                </c:pt>
                <c:pt idx="53">
                  <c:v>25.776289999999999</c:v>
                </c:pt>
                <c:pt idx="54">
                  <c:v>30.477609999999999</c:v>
                </c:pt>
                <c:pt idx="55">
                  <c:v>33.662730000000003</c:v>
                </c:pt>
                <c:pt idx="56">
                  <c:v>34.326369999999997</c:v>
                </c:pt>
                <c:pt idx="57">
                  <c:v>36.260629999999999</c:v>
                </c:pt>
                <c:pt idx="58">
                  <c:v>30.498290000000001</c:v>
                </c:pt>
                <c:pt idx="59">
                  <c:v>27.686409999999999</c:v>
                </c:pt>
                <c:pt idx="60">
                  <c:v>27.35332</c:v>
                </c:pt>
                <c:pt idx="61">
                  <c:v>27.986470000000001</c:v>
                </c:pt>
                <c:pt idx="62">
                  <c:v>25.303719999999998</c:v>
                </c:pt>
                <c:pt idx="63">
                  <c:v>24.67013</c:v>
                </c:pt>
                <c:pt idx="64">
                  <c:v>31.33643</c:v>
                </c:pt>
                <c:pt idx="65">
                  <c:v>33.911090000000002</c:v>
                </c:pt>
                <c:pt idx="66">
                  <c:v>30.816790000000001</c:v>
                </c:pt>
                <c:pt idx="67">
                  <c:v>33.826700000000002</c:v>
                </c:pt>
                <c:pt idx="68">
                  <c:v>33.288510000000002</c:v>
                </c:pt>
                <c:pt idx="69">
                  <c:v>25.600739999999998</c:v>
                </c:pt>
                <c:pt idx="70">
                  <c:v>27.230409999999999</c:v>
                </c:pt>
                <c:pt idx="71">
                  <c:v>33.635640000000002</c:v>
                </c:pt>
                <c:pt idx="72">
                  <c:v>43.44126</c:v>
                </c:pt>
                <c:pt idx="73">
                  <c:v>35.030709999999999</c:v>
                </c:pt>
                <c:pt idx="74">
                  <c:v>30.795780000000001</c:v>
                </c:pt>
                <c:pt idx="75">
                  <c:v>42.515189999999997</c:v>
                </c:pt>
                <c:pt idx="76">
                  <c:v>69.354420000000005</c:v>
                </c:pt>
                <c:pt idx="77">
                  <c:v>52.73545</c:v>
                </c:pt>
                <c:pt idx="78">
                  <c:v>60.570880000000002</c:v>
                </c:pt>
                <c:pt idx="79">
                  <c:v>80.558589999999995</c:v>
                </c:pt>
                <c:pt idx="80">
                  <c:v>58.791229999999999</c:v>
                </c:pt>
                <c:pt idx="81">
                  <c:v>37.725189999999998</c:v>
                </c:pt>
                <c:pt idx="82">
                  <c:v>32.290790000000001</c:v>
                </c:pt>
                <c:pt idx="83">
                  <c:v>28.437010000000001</c:v>
                </c:pt>
                <c:pt idx="84">
                  <c:v>34.394280000000002</c:v>
                </c:pt>
                <c:pt idx="85">
                  <c:v>47.858260000000001</c:v>
                </c:pt>
                <c:pt idx="86">
                  <c:v>39.721440000000001</c:v>
                </c:pt>
                <c:pt idx="87">
                  <c:v>41.384509999999999</c:v>
                </c:pt>
                <c:pt idx="88">
                  <c:v>41.659759999999999</c:v>
                </c:pt>
                <c:pt idx="89">
                  <c:v>42.333460000000002</c:v>
                </c:pt>
                <c:pt idx="90">
                  <c:v>41.928789999999999</c:v>
                </c:pt>
                <c:pt idx="91">
                  <c:v>55.352089999999997</c:v>
                </c:pt>
                <c:pt idx="92">
                  <c:v>60.118139999999997</c:v>
                </c:pt>
                <c:pt idx="93">
                  <c:v>37.701239999999999</c:v>
                </c:pt>
                <c:pt idx="94">
                  <c:v>47.373669999999997</c:v>
                </c:pt>
                <c:pt idx="95">
                  <c:v>60.275530000000003</c:v>
                </c:pt>
                <c:pt idx="96">
                  <c:v>47.002070000000003</c:v>
                </c:pt>
                <c:pt idx="97">
                  <c:v>36.954569999999997</c:v>
                </c:pt>
                <c:pt idx="98">
                  <c:v>48.30283</c:v>
                </c:pt>
                <c:pt idx="99">
                  <c:v>46.326340000000002</c:v>
                </c:pt>
                <c:pt idx="100">
                  <c:v>43.972850000000001</c:v>
                </c:pt>
                <c:pt idx="101">
                  <c:v>36.458390000000001</c:v>
                </c:pt>
                <c:pt idx="102">
                  <c:v>40.48359</c:v>
                </c:pt>
                <c:pt idx="103">
                  <c:v>45.530909999999999</c:v>
                </c:pt>
                <c:pt idx="104">
                  <c:v>44.415430000000001</c:v>
                </c:pt>
                <c:pt idx="105">
                  <c:v>42.214509999999997</c:v>
                </c:pt>
                <c:pt idx="106">
                  <c:v>51.381659999999997</c:v>
                </c:pt>
                <c:pt idx="107">
                  <c:v>45.411540000000002</c:v>
                </c:pt>
                <c:pt idx="108">
                  <c:v>43.205620000000003</c:v>
                </c:pt>
                <c:pt idx="109">
                  <c:v>34.657730000000001</c:v>
                </c:pt>
                <c:pt idx="110">
                  <c:v>35.649140000000003</c:v>
                </c:pt>
                <c:pt idx="111">
                  <c:v>42.252020000000002</c:v>
                </c:pt>
                <c:pt idx="112">
                  <c:v>47.638080000000002</c:v>
                </c:pt>
                <c:pt idx="113">
                  <c:v>39.155749999999998</c:v>
                </c:pt>
                <c:pt idx="114">
                  <c:v>34.273260000000001</c:v>
                </c:pt>
                <c:pt idx="115">
                  <c:v>41.595419999999997</c:v>
                </c:pt>
                <c:pt idx="116">
                  <c:v>48.419519999999999</c:v>
                </c:pt>
                <c:pt idx="117">
                  <c:v>51.060180000000003</c:v>
                </c:pt>
                <c:pt idx="118">
                  <c:v>41.307749999999999</c:v>
                </c:pt>
                <c:pt idx="119">
                  <c:v>49.586129999999997</c:v>
                </c:pt>
                <c:pt idx="120">
                  <c:v>49.760019999999997</c:v>
                </c:pt>
                <c:pt idx="121">
                  <c:v>34.574770000000001</c:v>
                </c:pt>
                <c:pt idx="122">
                  <c:v>32.33361</c:v>
                </c:pt>
                <c:pt idx="123">
                  <c:v>24.681570000000001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BA9-45DA-A5CC-1C1C15B108DE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Paris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Sheet1!$AD$2:$AD$125</c:f>
              <c:numCache>
                <c:formatCode>General</c:formatCode>
                <c:ptCount val="124"/>
                <c:pt idx="0">
                  <c:v>8.1790435556245598</c:v>
                </c:pt>
                <c:pt idx="1">
                  <c:v>10.660592614137721</c:v>
                </c:pt>
                <c:pt idx="2">
                  <c:v>10.660592614137721</c:v>
                </c:pt>
                <c:pt idx="3">
                  <c:v>12.437358049827356</c:v>
                </c:pt>
                <c:pt idx="4">
                  <c:v>13.410033825551398</c:v>
                </c:pt>
                <c:pt idx="5">
                  <c:v>11.479970720875524</c:v>
                </c:pt>
                <c:pt idx="6">
                  <c:v>20.282397250293197</c:v>
                </c:pt>
                <c:pt idx="7">
                  <c:v>28.248091219880283</c:v>
                </c:pt>
                <c:pt idx="8">
                  <c:v>16.199142358319975</c:v>
                </c:pt>
                <c:pt idx="9">
                  <c:v>21.821985160381448</c:v>
                </c:pt>
                <c:pt idx="10">
                  <c:v>21.955862369954339</c:v>
                </c:pt>
                <c:pt idx="11">
                  <c:v>24.097897723120621</c:v>
                </c:pt>
                <c:pt idx="12">
                  <c:v>24.633406561412194</c:v>
                </c:pt>
                <c:pt idx="13">
                  <c:v>18.809747944991386</c:v>
                </c:pt>
                <c:pt idx="14">
                  <c:v>11.134121262812222</c:v>
                </c:pt>
                <c:pt idx="15">
                  <c:v>8.4621552884199076</c:v>
                </c:pt>
                <c:pt idx="16">
                  <c:v>9.1929017240052797</c:v>
                </c:pt>
                <c:pt idx="17">
                  <c:v>11.429766767285692</c:v>
                </c:pt>
                <c:pt idx="18">
                  <c:v>13.263031399353707</c:v>
                </c:pt>
                <c:pt idx="19">
                  <c:v>14.736701554837442</c:v>
                </c:pt>
                <c:pt idx="20">
                  <c:v>29.994099897945837</c:v>
                </c:pt>
                <c:pt idx="21">
                  <c:v>26.526062798707393</c:v>
                </c:pt>
                <c:pt idx="22">
                  <c:v>18.921924796411286</c:v>
                </c:pt>
                <c:pt idx="23">
                  <c:v>18.391403540437128</c:v>
                </c:pt>
                <c:pt idx="24">
                  <c:v>16.41668553208892</c:v>
                </c:pt>
                <c:pt idx="25">
                  <c:v>17.575972721069466</c:v>
                </c:pt>
                <c:pt idx="26">
                  <c:v>44.367296147763966</c:v>
                </c:pt>
                <c:pt idx="27">
                  <c:v>41.03073969076658</c:v>
                </c:pt>
                <c:pt idx="28">
                  <c:v>16.367145131117329</c:v>
                </c:pt>
                <c:pt idx="29">
                  <c:v>35.669088699538491</c:v>
                </c:pt>
                <c:pt idx="30">
                  <c:v>25.623047894921626</c:v>
                </c:pt>
                <c:pt idx="31">
                  <c:v>13.469972314804616</c:v>
                </c:pt>
                <c:pt idx="32">
                  <c:v>22.43897971855197</c:v>
                </c:pt>
                <c:pt idx="33">
                  <c:v>26.45081155672527</c:v>
                </c:pt>
                <c:pt idx="34">
                  <c:v>42.568686948776751</c:v>
                </c:pt>
                <c:pt idx="35">
                  <c:v>33.83013647359973</c:v>
                </c:pt>
                <c:pt idx="36">
                  <c:v>55.751763903524434</c:v>
                </c:pt>
                <c:pt idx="37">
                  <c:v>46.354765061003604</c:v>
                </c:pt>
                <c:pt idx="38">
                  <c:v>25.237385279763124</c:v>
                </c:pt>
                <c:pt idx="39">
                  <c:v>20.444821806025026</c:v>
                </c:pt>
                <c:pt idx="40">
                  <c:v>23.657109198137999</c:v>
                </c:pt>
                <c:pt idx="41">
                  <c:v>33.863058891966922</c:v>
                </c:pt>
                <c:pt idx="42">
                  <c:v>26.413185935734173</c:v>
                </c:pt>
                <c:pt idx="43">
                  <c:v>27.937023585872712</c:v>
                </c:pt>
                <c:pt idx="44">
                  <c:v>39.464573217013118</c:v>
                </c:pt>
                <c:pt idx="45">
                  <c:v>25.51017103194841</c:v>
                </c:pt>
                <c:pt idx="46">
                  <c:v>26.159212994044445</c:v>
                </c:pt>
                <c:pt idx="47">
                  <c:v>31.271594246206675</c:v>
                </c:pt>
                <c:pt idx="48">
                  <c:v>31.360955096060479</c:v>
                </c:pt>
                <c:pt idx="49">
                  <c:v>40.033660734503115</c:v>
                </c:pt>
                <c:pt idx="50">
                  <c:v>42.780331066851538</c:v>
                </c:pt>
                <c:pt idx="51">
                  <c:v>49.819742703181618</c:v>
                </c:pt>
                <c:pt idx="52">
                  <c:v>25.200614786521843</c:v>
                </c:pt>
                <c:pt idx="53">
                  <c:v>26.838184427383375</c:v>
                </c:pt>
                <c:pt idx="54">
                  <c:v>31.297675642575456</c:v>
                </c:pt>
                <c:pt idx="55">
                  <c:v>41.332851294606655</c:v>
                </c:pt>
                <c:pt idx="56">
                  <c:v>40.038087278149085</c:v>
                </c:pt>
                <c:pt idx="57">
                  <c:v>49.101435393351984</c:v>
                </c:pt>
                <c:pt idx="58">
                  <c:v>37.481758322579068</c:v>
                </c:pt>
                <c:pt idx="59">
                  <c:v>33.132679190375477</c:v>
                </c:pt>
                <c:pt idx="60">
                  <c:v>31.949962059957514</c:v>
                </c:pt>
                <c:pt idx="61">
                  <c:v>40.486274822307507</c:v>
                </c:pt>
                <c:pt idx="62">
                  <c:v>55.210065624844098</c:v>
                </c:pt>
                <c:pt idx="63">
                  <c:v>31.090935933653938</c:v>
                </c:pt>
                <c:pt idx="64">
                  <c:v>36.996221816407484</c:v>
                </c:pt>
                <c:pt idx="65">
                  <c:v>38.195538485497977</c:v>
                </c:pt>
                <c:pt idx="66">
                  <c:v>44.868553031856166</c:v>
                </c:pt>
                <c:pt idx="67">
                  <c:v>54.342022465187554</c:v>
                </c:pt>
                <c:pt idx="68">
                  <c:v>69.49487035589388</c:v>
                </c:pt>
                <c:pt idx="69">
                  <c:v>35.279245459825411</c:v>
                </c:pt>
                <c:pt idx="70">
                  <c:v>57.693925298153971</c:v>
                </c:pt>
                <c:pt idx="71">
                  <c:v>98.950418714866998</c:v>
                </c:pt>
                <c:pt idx="72">
                  <c:v>71.18767491511268</c:v>
                </c:pt>
                <c:pt idx="73">
                  <c:v>63.618741255419756</c:v>
                </c:pt>
                <c:pt idx="74">
                  <c:v>49.031409932063085</c:v>
                </c:pt>
                <c:pt idx="75">
                  <c:v>44.582180249868543</c:v>
                </c:pt>
                <c:pt idx="76">
                  <c:v>58.562798434744145</c:v>
                </c:pt>
                <c:pt idx="77">
                  <c:v>73.517153755453592</c:v>
                </c:pt>
                <c:pt idx="78">
                  <c:v>132.84770647037442</c:v>
                </c:pt>
                <c:pt idx="79">
                  <c:v>119.26839474414273</c:v>
                </c:pt>
                <c:pt idx="80">
                  <c:v>59.634197372071355</c:v>
                </c:pt>
                <c:pt idx="81">
                  <c:v>64.378778042079944</c:v>
                </c:pt>
                <c:pt idx="82">
                  <c:v>53.98534399888829</c:v>
                </c:pt>
                <c:pt idx="83">
                  <c:v>49.10567660666824</c:v>
                </c:pt>
                <c:pt idx="84">
                  <c:v>47.583194630071894</c:v>
                </c:pt>
                <c:pt idx="85">
                  <c:v>49.594930857075539</c:v>
                </c:pt>
                <c:pt idx="86">
                  <c:v>46.224870329599028</c:v>
                </c:pt>
                <c:pt idx="87">
                  <c:v>56.830743718362271</c:v>
                </c:pt>
                <c:pt idx="88">
                  <c:v>69.767012352486518</c:v>
                </c:pt>
                <c:pt idx="89">
                  <c:v>69.062099978544438</c:v>
                </c:pt>
                <c:pt idx="90">
                  <c:v>64.121275805023487</c:v>
                </c:pt>
                <c:pt idx="91">
                  <c:v>130.59225952318724</c:v>
                </c:pt>
                <c:pt idx="92">
                  <c:v>215.83837510073067</c:v>
                </c:pt>
                <c:pt idx="93">
                  <c:v>67.594337227322526</c:v>
                </c:pt>
                <c:pt idx="94">
                  <c:v>63.615927664800154</c:v>
                </c:pt>
                <c:pt idx="95">
                  <c:v>130.11909916259594</c:v>
                </c:pt>
                <c:pt idx="96">
                  <c:v>248.02615473278897</c:v>
                </c:pt>
                <c:pt idx="97">
                  <c:v>144.84500834426268</c:v>
                </c:pt>
                <c:pt idx="98">
                  <c:v>143.91800029085925</c:v>
                </c:pt>
                <c:pt idx="99">
                  <c:v>112.47697714626467</c:v>
                </c:pt>
                <c:pt idx="100">
                  <c:v>157.90037176302553</c:v>
                </c:pt>
                <c:pt idx="101">
                  <c:v>135.73586670839018</c:v>
                </c:pt>
                <c:pt idx="102">
                  <c:v>132.3625874029504</c:v>
                </c:pt>
                <c:pt idx="103">
                  <c:v>112.54779026145529</c:v>
                </c:pt>
                <c:pt idx="104">
                  <c:v>67.629743784917835</c:v>
                </c:pt>
                <c:pt idx="105">
                  <c:v>60.979748512934577</c:v>
                </c:pt>
                <c:pt idx="106">
                  <c:v>58.06997323419651</c:v>
                </c:pt>
                <c:pt idx="107">
                  <c:v>53.30618184865186</c:v>
                </c:pt>
                <c:pt idx="108">
                  <c:v>80.208102989941437</c:v>
                </c:pt>
                <c:pt idx="109">
                  <c:v>62.024570066593796</c:v>
                </c:pt>
                <c:pt idx="110">
                  <c:v>54.465770559137567</c:v>
                </c:pt>
                <c:pt idx="111">
                  <c:v>58.325454155329652</c:v>
                </c:pt>
                <c:pt idx="112">
                  <c:v>60.573401744320641</c:v>
                </c:pt>
                <c:pt idx="113">
                  <c:v>86.200610174610148</c:v>
                </c:pt>
                <c:pt idx="114">
                  <c:v>79.577950566073355</c:v>
                </c:pt>
                <c:pt idx="115">
                  <c:v>61.767055854916933</c:v>
                </c:pt>
                <c:pt idx="116">
                  <c:v>64.533061446222561</c:v>
                </c:pt>
                <c:pt idx="117">
                  <c:v>50.29430693292089</c:v>
                </c:pt>
                <c:pt idx="118">
                  <c:v>45.968475352161896</c:v>
                </c:pt>
                <c:pt idx="119">
                  <c:v>49.706789828852862</c:v>
                </c:pt>
                <c:pt idx="120">
                  <c:v>46.845012967102107</c:v>
                </c:pt>
                <c:pt idx="121">
                  <c:v>45.466242989006957</c:v>
                </c:pt>
                <c:pt idx="122">
                  <c:v>52.64911339035487</c:v>
                </c:pt>
                <c:pt idx="123">
                  <c:v>82.21922828139202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C-EBA9-45DA-A5CC-1C1C15B108DE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Toulouse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Sheet1!$AE$2:$AE$125</c:f>
              <c:numCache>
                <c:formatCode>General</c:formatCode>
                <c:ptCount val="124"/>
                <c:pt idx="0">
                  <c:v>13.015700000000001</c:v>
                </c:pt>
                <c:pt idx="1">
                  <c:v>15.79344</c:v>
                </c:pt>
                <c:pt idx="2">
                  <c:v>18.491820000000001</c:v>
                </c:pt>
                <c:pt idx="3">
                  <c:v>27.459959999999999</c:v>
                </c:pt>
                <c:pt idx="4">
                  <c:v>14.875220000000001</c:v>
                </c:pt>
                <c:pt idx="5">
                  <c:v>11.58623</c:v>
                </c:pt>
                <c:pt idx="6">
                  <c:v>18.76221</c:v>
                </c:pt>
                <c:pt idx="7">
                  <c:v>23.994700000000002</c:v>
                </c:pt>
                <c:pt idx="8">
                  <c:v>24.21895</c:v>
                </c:pt>
                <c:pt idx="9">
                  <c:v>29.002939999999999</c:v>
                </c:pt>
                <c:pt idx="10">
                  <c:v>32.142429999999997</c:v>
                </c:pt>
                <c:pt idx="11">
                  <c:v>16.743970000000001</c:v>
                </c:pt>
                <c:pt idx="12">
                  <c:v>13.679220000000001</c:v>
                </c:pt>
                <c:pt idx="13">
                  <c:v>23.620950000000001</c:v>
                </c:pt>
                <c:pt idx="14">
                  <c:v>19.43496</c:v>
                </c:pt>
                <c:pt idx="15">
                  <c:v>13.536519999999999</c:v>
                </c:pt>
                <c:pt idx="16">
                  <c:v>10.315480000000001</c:v>
                </c:pt>
                <c:pt idx="17">
                  <c:v>10.390230000000001</c:v>
                </c:pt>
                <c:pt idx="18">
                  <c:v>15.07403</c:v>
                </c:pt>
                <c:pt idx="19">
                  <c:v>17.707049999999999</c:v>
                </c:pt>
                <c:pt idx="20">
                  <c:v>24.61872</c:v>
                </c:pt>
                <c:pt idx="21">
                  <c:v>26.527660000000001</c:v>
                </c:pt>
                <c:pt idx="22">
                  <c:v>14.152469999999999</c:v>
                </c:pt>
                <c:pt idx="23">
                  <c:v>13.29674</c:v>
                </c:pt>
                <c:pt idx="24">
                  <c:v>15.33733</c:v>
                </c:pt>
                <c:pt idx="25">
                  <c:v>22.117360000000001</c:v>
                </c:pt>
                <c:pt idx="26">
                  <c:v>23.69717</c:v>
                </c:pt>
                <c:pt idx="27">
                  <c:v>27.100480000000001</c:v>
                </c:pt>
                <c:pt idx="28">
                  <c:v>19.72663</c:v>
                </c:pt>
                <c:pt idx="29">
                  <c:v>23.445070000000001</c:v>
                </c:pt>
                <c:pt idx="30">
                  <c:v>16.638439999999999</c:v>
                </c:pt>
                <c:pt idx="31">
                  <c:v>14.936780000000001</c:v>
                </c:pt>
                <c:pt idx="32">
                  <c:v>23.634139999999999</c:v>
                </c:pt>
                <c:pt idx="33">
                  <c:v>31.95336</c:v>
                </c:pt>
                <c:pt idx="34">
                  <c:v>41.564579999999999</c:v>
                </c:pt>
                <c:pt idx="35">
                  <c:v>29.999600000000001</c:v>
                </c:pt>
                <c:pt idx="36">
                  <c:v>47.23677</c:v>
                </c:pt>
                <c:pt idx="37">
                  <c:v>43.86497</c:v>
                </c:pt>
                <c:pt idx="38">
                  <c:v>34.663409999999999</c:v>
                </c:pt>
                <c:pt idx="39">
                  <c:v>20.1678</c:v>
                </c:pt>
                <c:pt idx="40">
                  <c:v>15.44097</c:v>
                </c:pt>
                <c:pt idx="41">
                  <c:v>21.365259999999999</c:v>
                </c:pt>
                <c:pt idx="42">
                  <c:v>19.41151</c:v>
                </c:pt>
                <c:pt idx="43">
                  <c:v>26.47024</c:v>
                </c:pt>
                <c:pt idx="44">
                  <c:v>46.764090000000003</c:v>
                </c:pt>
                <c:pt idx="45">
                  <c:v>35.1676</c:v>
                </c:pt>
                <c:pt idx="46">
                  <c:v>24.01229</c:v>
                </c:pt>
                <c:pt idx="47">
                  <c:v>20.04175</c:v>
                </c:pt>
                <c:pt idx="48">
                  <c:v>16.701460000000001</c:v>
                </c:pt>
                <c:pt idx="49">
                  <c:v>17.709849999999999</c:v>
                </c:pt>
                <c:pt idx="50">
                  <c:v>35.48272</c:v>
                </c:pt>
                <c:pt idx="51">
                  <c:v>38.215690000000002</c:v>
                </c:pt>
                <c:pt idx="52">
                  <c:v>18.33437</c:v>
                </c:pt>
                <c:pt idx="53">
                  <c:v>20.683450000000001</c:v>
                </c:pt>
                <c:pt idx="54">
                  <c:v>23.37631</c:v>
                </c:pt>
                <c:pt idx="55">
                  <c:v>22.188289999999999</c:v>
                </c:pt>
                <c:pt idx="56">
                  <c:v>23.133649999999999</c:v>
                </c:pt>
                <c:pt idx="57">
                  <c:v>23.856580000000001</c:v>
                </c:pt>
                <c:pt idx="58">
                  <c:v>24.857559999999999</c:v>
                </c:pt>
                <c:pt idx="59">
                  <c:v>37.592190000000002</c:v>
                </c:pt>
                <c:pt idx="60">
                  <c:v>43.15316</c:v>
                </c:pt>
                <c:pt idx="61">
                  <c:v>41.874139999999997</c:v>
                </c:pt>
                <c:pt idx="62">
                  <c:v>44.821449999999999</c:v>
                </c:pt>
                <c:pt idx="63">
                  <c:v>26.359020000000001</c:v>
                </c:pt>
                <c:pt idx="64">
                  <c:v>23.68975</c:v>
                </c:pt>
                <c:pt idx="65">
                  <c:v>32.698529999999998</c:v>
                </c:pt>
                <c:pt idx="66">
                  <c:v>37.884140000000002</c:v>
                </c:pt>
                <c:pt idx="67">
                  <c:v>45.10474</c:v>
                </c:pt>
                <c:pt idx="68">
                  <c:v>67.061149999999998</c:v>
                </c:pt>
                <c:pt idx="69">
                  <c:v>48.805959999999999</c:v>
                </c:pt>
                <c:pt idx="70">
                  <c:v>53.699100000000001</c:v>
                </c:pt>
                <c:pt idx="71">
                  <c:v>55.079219999999999</c:v>
                </c:pt>
                <c:pt idx="72">
                  <c:v>38.39235</c:v>
                </c:pt>
                <c:pt idx="73">
                  <c:v>32.370019999999997</c:v>
                </c:pt>
                <c:pt idx="74">
                  <c:v>31.86816</c:v>
                </c:pt>
                <c:pt idx="75">
                  <c:v>35.757579999999997</c:v>
                </c:pt>
                <c:pt idx="76">
                  <c:v>50.813400000000001</c:v>
                </c:pt>
                <c:pt idx="77">
                  <c:v>95.102620000000002</c:v>
                </c:pt>
                <c:pt idx="78">
                  <c:v>106.7709</c:v>
                </c:pt>
                <c:pt idx="79">
                  <c:v>57.443759999999997</c:v>
                </c:pt>
                <c:pt idx="80">
                  <c:v>79.564239999999998</c:v>
                </c:pt>
                <c:pt idx="81">
                  <c:v>75.626559999999998</c:v>
                </c:pt>
                <c:pt idx="82">
                  <c:v>52.811199999999999</c:v>
                </c:pt>
                <c:pt idx="83">
                  <c:v>41.924680000000002</c:v>
                </c:pt>
                <c:pt idx="84">
                  <c:v>57.90701</c:v>
                </c:pt>
                <c:pt idx="85">
                  <c:v>73.657719999999998</c:v>
                </c:pt>
                <c:pt idx="86">
                  <c:v>59.87585</c:v>
                </c:pt>
                <c:pt idx="87">
                  <c:v>62.423760000000001</c:v>
                </c:pt>
                <c:pt idx="88">
                  <c:v>67.403760000000005</c:v>
                </c:pt>
                <c:pt idx="89">
                  <c:v>60.454920000000001</c:v>
                </c:pt>
                <c:pt idx="90">
                  <c:v>69.488420000000005</c:v>
                </c:pt>
                <c:pt idx="91">
                  <c:v>73.773539999999997</c:v>
                </c:pt>
                <c:pt idx="92">
                  <c:v>62.655389999999997</c:v>
                </c:pt>
                <c:pt idx="93">
                  <c:v>60.80236</c:v>
                </c:pt>
                <c:pt idx="94">
                  <c:v>64.971670000000003</c:v>
                </c:pt>
                <c:pt idx="95">
                  <c:v>75.163309999999996</c:v>
                </c:pt>
                <c:pt idx="96">
                  <c:v>66.361429999999999</c:v>
                </c:pt>
                <c:pt idx="97">
                  <c:v>120.3308</c:v>
                </c:pt>
                <c:pt idx="98">
                  <c:v>124.6159</c:v>
                </c:pt>
                <c:pt idx="99">
                  <c:v>73.889349999999993</c:v>
                </c:pt>
                <c:pt idx="100">
                  <c:v>101.1056</c:v>
                </c:pt>
                <c:pt idx="101">
                  <c:v>68.909350000000003</c:v>
                </c:pt>
                <c:pt idx="102">
                  <c:v>83.038659999999993</c:v>
                </c:pt>
                <c:pt idx="103">
                  <c:v>115.9298</c:v>
                </c:pt>
                <c:pt idx="104">
                  <c:v>102.3796</c:v>
                </c:pt>
                <c:pt idx="105">
                  <c:v>57.096310000000003</c:v>
                </c:pt>
                <c:pt idx="106">
                  <c:v>42.040489999999998</c:v>
                </c:pt>
                <c:pt idx="107">
                  <c:v>40.650730000000003</c:v>
                </c:pt>
                <c:pt idx="108">
                  <c:v>45.671959999999999</c:v>
                </c:pt>
                <c:pt idx="109">
                  <c:v>60.794460000000001</c:v>
                </c:pt>
                <c:pt idx="110">
                  <c:v>79.164730000000006</c:v>
                </c:pt>
                <c:pt idx="111">
                  <c:v>63.940750000000001</c:v>
                </c:pt>
                <c:pt idx="112">
                  <c:v>70.436319999999995</c:v>
                </c:pt>
                <c:pt idx="113">
                  <c:v>53.486939999999997</c:v>
                </c:pt>
                <c:pt idx="114">
                  <c:v>49.021239999999999</c:v>
                </c:pt>
                <c:pt idx="115">
                  <c:v>37.451009999999997</c:v>
                </c:pt>
                <c:pt idx="116">
                  <c:v>40.394309999999997</c:v>
                </c:pt>
                <c:pt idx="117">
                  <c:v>48.332700000000003</c:v>
                </c:pt>
                <c:pt idx="118">
                  <c:v>50.078699999999998</c:v>
                </c:pt>
                <c:pt idx="119">
                  <c:v>63.015039999999999</c:v>
                </c:pt>
                <c:pt idx="120">
                  <c:v>31.586880000000001</c:v>
                </c:pt>
                <c:pt idx="121">
                  <c:v>34.840809999999998</c:v>
                </c:pt>
                <c:pt idx="122">
                  <c:v>35.79318</c:v>
                </c:pt>
                <c:pt idx="123">
                  <c:v>44.285130000000002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D-EBA9-45DA-A5CC-1C1C15B108DE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Utrecht</c:v>
                </c:pt>
              </c:strCache>
            </c:strRef>
          </c:tx>
          <c:spPr>
            <a:ln w="1905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50000"/>
                </a:schemeClr>
              </a:solidFill>
              <a:ln w="952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Sheet1!$AF$2:$AF$125</c:f>
              <c:numCache>
                <c:formatCode>General</c:formatCode>
                <c:ptCount val="124"/>
                <c:pt idx="0">
                  <c:v>19.547729977266592</c:v>
                </c:pt>
                <c:pt idx="1">
                  <c:v>19.372222573927875</c:v>
                </c:pt>
                <c:pt idx="2">
                  <c:v>24.433476610749867</c:v>
                </c:pt>
                <c:pt idx="3">
                  <c:v>22.600010934904127</c:v>
                </c:pt>
                <c:pt idx="4">
                  <c:v>18.725274231406392</c:v>
                </c:pt>
                <c:pt idx="5">
                  <c:v>16.277037957289672</c:v>
                </c:pt>
                <c:pt idx="6">
                  <c:v>20.957374076829023</c:v>
                </c:pt>
                <c:pt idx="7">
                  <c:v>27.700830652084719</c:v>
                </c:pt>
                <c:pt idx="8">
                  <c:v>27.803004236558287</c:v>
                </c:pt>
                <c:pt idx="9">
                  <c:v>22.203105856756792</c:v>
                </c:pt>
                <c:pt idx="10">
                  <c:v>22.706114272626685</c:v>
                </c:pt>
                <c:pt idx="11">
                  <c:v>30.718881147304046</c:v>
                </c:pt>
                <c:pt idx="12">
                  <c:v>28.180260548460705</c:v>
                </c:pt>
                <c:pt idx="13">
                  <c:v>26.345065781185401</c:v>
                </c:pt>
                <c:pt idx="14">
                  <c:v>18.076864945324115</c:v>
                </c:pt>
                <c:pt idx="15">
                  <c:v>18.118591779822413</c:v>
                </c:pt>
                <c:pt idx="16">
                  <c:v>22.459182868472372</c:v>
                </c:pt>
                <c:pt idx="17">
                  <c:v>26.599142191246955</c:v>
                </c:pt>
                <c:pt idx="18">
                  <c:v>27.432535680267744</c:v>
                </c:pt>
                <c:pt idx="19">
                  <c:v>24.307310096439778</c:v>
                </c:pt>
                <c:pt idx="20">
                  <c:v>28.157896679971028</c:v>
                </c:pt>
                <c:pt idx="21">
                  <c:v>30.048465243027454</c:v>
                </c:pt>
                <c:pt idx="22">
                  <c:v>30.677368662982964</c:v>
                </c:pt>
                <c:pt idx="23">
                  <c:v>24.982513154674212</c:v>
                </c:pt>
                <c:pt idx="24">
                  <c:v>20.259950050223061</c:v>
                </c:pt>
                <c:pt idx="25">
                  <c:v>27.613875930193572</c:v>
                </c:pt>
                <c:pt idx="26">
                  <c:v>38.120035516321423</c:v>
                </c:pt>
                <c:pt idx="27">
                  <c:v>55.656023514467265</c:v>
                </c:pt>
                <c:pt idx="28">
                  <c:v>36.819787341321394</c:v>
                </c:pt>
                <c:pt idx="29">
                  <c:v>40.778406414170156</c:v>
                </c:pt>
                <c:pt idx="30">
                  <c:v>42.468343211351211</c:v>
                </c:pt>
                <c:pt idx="31">
                  <c:v>28.64018457870991</c:v>
                </c:pt>
                <c:pt idx="32">
                  <c:v>38.397833345995025</c:v>
                </c:pt>
                <c:pt idx="33">
                  <c:v>51.392598489615523</c:v>
                </c:pt>
                <c:pt idx="34">
                  <c:v>44.953090465653943</c:v>
                </c:pt>
                <c:pt idx="35">
                  <c:v>41.164236733161268</c:v>
                </c:pt>
                <c:pt idx="36">
                  <c:v>38.235784612018762</c:v>
                </c:pt>
                <c:pt idx="37">
                  <c:v>41.087070669363051</c:v>
                </c:pt>
                <c:pt idx="38">
                  <c:v>28.551443605341966</c:v>
                </c:pt>
                <c:pt idx="39">
                  <c:v>28.447269419214354</c:v>
                </c:pt>
                <c:pt idx="40">
                  <c:v>25.296083143442218</c:v>
                </c:pt>
                <c:pt idx="41">
                  <c:v>37.11165561128179</c:v>
                </c:pt>
                <c:pt idx="42">
                  <c:v>36.77596947618806</c:v>
                </c:pt>
                <c:pt idx="43">
                  <c:v>29.979387549197671</c:v>
                </c:pt>
                <c:pt idx="44">
                  <c:v>39.143731772052945</c:v>
                </c:pt>
                <c:pt idx="45">
                  <c:v>37.76969354854586</c:v>
                </c:pt>
                <c:pt idx="46">
                  <c:v>37.033601643095636</c:v>
                </c:pt>
                <c:pt idx="47">
                  <c:v>41.274308898383858</c:v>
                </c:pt>
                <c:pt idx="48">
                  <c:v>41.515583467392553</c:v>
                </c:pt>
                <c:pt idx="49">
                  <c:v>40.533580972352432</c:v>
                </c:pt>
                <c:pt idx="50">
                  <c:v>48.081349986666275</c:v>
                </c:pt>
                <c:pt idx="51">
                  <c:v>53.615323486656898</c:v>
                </c:pt>
                <c:pt idx="52">
                  <c:v>31.249507951594541</c:v>
                </c:pt>
                <c:pt idx="53">
                  <c:v>24.213116144658056</c:v>
                </c:pt>
                <c:pt idx="54">
                  <c:v>27.598512540784125</c:v>
                </c:pt>
                <c:pt idx="55">
                  <c:v>37.889483318703626</c:v>
                </c:pt>
                <c:pt idx="56">
                  <c:v>44.152863067976668</c:v>
                </c:pt>
                <c:pt idx="57">
                  <c:v>54.209948146397998</c:v>
                </c:pt>
                <c:pt idx="58">
                  <c:v>52.814562278205536</c:v>
                </c:pt>
                <c:pt idx="59">
                  <c:v>47.791965985592263</c:v>
                </c:pt>
                <c:pt idx="60">
                  <c:v>43.502740106659722</c:v>
                </c:pt>
                <c:pt idx="61">
                  <c:v>65.083651090863796</c:v>
                </c:pt>
                <c:pt idx="62">
                  <c:v>74.482684879171629</c:v>
                </c:pt>
                <c:pt idx="63">
                  <c:v>42.539448157879114</c:v>
                </c:pt>
                <c:pt idx="64">
                  <c:v>49.108068565819266</c:v>
                </c:pt>
                <c:pt idx="65">
                  <c:v>48.67597464640739</c:v>
                </c:pt>
                <c:pt idx="66">
                  <c:v>47.823679300778451</c:v>
                </c:pt>
                <c:pt idx="67">
                  <c:v>47.840706409372835</c:v>
                </c:pt>
                <c:pt idx="68">
                  <c:v>55.82434068458533</c:v>
                </c:pt>
                <c:pt idx="69">
                  <c:v>42.219576154376284</c:v>
                </c:pt>
                <c:pt idx="70">
                  <c:v>56.319923424458217</c:v>
                </c:pt>
                <c:pt idx="71">
                  <c:v>66.275705452178556</c:v>
                </c:pt>
                <c:pt idx="72">
                  <c:v>47.996848916456081</c:v>
                </c:pt>
                <c:pt idx="73">
                  <c:v>39.637818611882224</c:v>
                </c:pt>
                <c:pt idx="74">
                  <c:v>43.304072311397249</c:v>
                </c:pt>
                <c:pt idx="75">
                  <c:v>45.897583964582566</c:v>
                </c:pt>
                <c:pt idx="76">
                  <c:v>60.83078427422506</c:v>
                </c:pt>
                <c:pt idx="77">
                  <c:v>66.342785318160281</c:v>
                </c:pt>
                <c:pt idx="78">
                  <c:v>99.234949532828139</c:v>
                </c:pt>
                <c:pt idx="79">
                  <c:v>92.612344958575122</c:v>
                </c:pt>
                <c:pt idx="80">
                  <c:v>80.29474216777767</c:v>
                </c:pt>
                <c:pt idx="81">
                  <c:v>66.658297684727842</c:v>
                </c:pt>
                <c:pt idx="82">
                  <c:v>77.395183519021813</c:v>
                </c:pt>
                <c:pt idx="83">
                  <c:v>70.204656684947182</c:v>
                </c:pt>
                <c:pt idx="84">
                  <c:v>62.33893338641797</c:v>
                </c:pt>
                <c:pt idx="85">
                  <c:v>75.114029108738393</c:v>
                </c:pt>
                <c:pt idx="86">
                  <c:v>72.583619928866554</c:v>
                </c:pt>
                <c:pt idx="87">
                  <c:v>78.070379983476386</c:v>
                </c:pt>
                <c:pt idx="88">
                  <c:v>79.150087651757644</c:v>
                </c:pt>
                <c:pt idx="89">
                  <c:v>72.154717391348584</c:v>
                </c:pt>
                <c:pt idx="90">
                  <c:v>65.122774377676933</c:v>
                </c:pt>
                <c:pt idx="91">
                  <c:v>74.056500561003531</c:v>
                </c:pt>
                <c:pt idx="92">
                  <c:v>75.990484428884869</c:v>
                </c:pt>
                <c:pt idx="93">
                  <c:v>65.003326752669636</c:v>
                </c:pt>
                <c:pt idx="94">
                  <c:v>66.234313223423115</c:v>
                </c:pt>
                <c:pt idx="95">
                  <c:v>64.332318441160879</c:v>
                </c:pt>
                <c:pt idx="96">
                  <c:v>54.264780069567372</c:v>
                </c:pt>
                <c:pt idx="97">
                  <c:v>55.198881567962644</c:v>
                </c:pt>
                <c:pt idx="98">
                  <c:v>61.093134433805695</c:v>
                </c:pt>
                <c:pt idx="99">
                  <c:v>66.649469444932123</c:v>
                </c:pt>
                <c:pt idx="100">
                  <c:v>75.688772058602154</c:v>
                </c:pt>
                <c:pt idx="101">
                  <c:v>76.364607768035427</c:v>
                </c:pt>
                <c:pt idx="102">
                  <c:v>96.311415992166062</c:v>
                </c:pt>
                <c:pt idx="103">
                  <c:v>94.491486974620713</c:v>
                </c:pt>
                <c:pt idx="104">
                  <c:v>92.929823746037414</c:v>
                </c:pt>
                <c:pt idx="105">
                  <c:v>87.658305212457861</c:v>
                </c:pt>
                <c:pt idx="106">
                  <c:v>79.427591751145513</c:v>
                </c:pt>
                <c:pt idx="107">
                  <c:v>56.428345414373148</c:v>
                </c:pt>
                <c:pt idx="108">
                  <c:v>67.675151189334287</c:v>
                </c:pt>
                <c:pt idx="109">
                  <c:v>74.935843444210491</c:v>
                </c:pt>
                <c:pt idx="110">
                  <c:v>58.41251631592862</c:v>
                </c:pt>
                <c:pt idx="111">
                  <c:v>60.101282380766193</c:v>
                </c:pt>
                <c:pt idx="112">
                  <c:v>70.275423673779585</c:v>
                </c:pt>
                <c:pt idx="113">
                  <c:v>76.688787910979343</c:v>
                </c:pt>
                <c:pt idx="114">
                  <c:v>71.84704295578689</c:v>
                </c:pt>
                <c:pt idx="115">
                  <c:v>63.254336966341882</c:v>
                </c:pt>
                <c:pt idx="116">
                  <c:v>55.129109800156847</c:v>
                </c:pt>
                <c:pt idx="117">
                  <c:v>69.175735394301398</c:v>
                </c:pt>
                <c:pt idx="118">
                  <c:v>62.991658389462465</c:v>
                </c:pt>
                <c:pt idx="119">
                  <c:v>59.31638440278536</c:v>
                </c:pt>
                <c:pt idx="120">
                  <c:v>59.781637136410737</c:v>
                </c:pt>
                <c:pt idx="121">
                  <c:v>70.941024474516382</c:v>
                </c:pt>
                <c:pt idx="122">
                  <c:v>78.164685338700068</c:v>
                </c:pt>
                <c:pt idx="123">
                  <c:v>76.339291838351656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E-EBA9-45DA-A5CC-1C1C15B108DE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Stdv</c:v>
                </c:pt>
              </c:strCache>
            </c:strRef>
          </c:tx>
          <c:spPr>
            <a:ln w="19050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50000"/>
                </a:schemeClr>
              </a:solidFill>
              <a:ln w="9525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Sheet1!$AG$2:$AG$125</c:f>
              <c:numCache>
                <c:formatCode>General</c:formatCode>
                <c:ptCount val="124"/>
                <c:pt idx="0">
                  <c:v>8.1645963290267893</c:v>
                </c:pt>
                <c:pt idx="1">
                  <c:v>9.6265389849466221</c:v>
                </c:pt>
                <c:pt idx="2">
                  <c:v>8.4778668474210903</c:v>
                </c:pt>
                <c:pt idx="3">
                  <c:v>8.8703869211098532</c:v>
                </c:pt>
                <c:pt idx="4">
                  <c:v>7.1151759963820336</c:v>
                </c:pt>
                <c:pt idx="5">
                  <c:v>9.2345462046992637</c:v>
                </c:pt>
                <c:pt idx="6">
                  <c:v>12.478573765825164</c:v>
                </c:pt>
                <c:pt idx="7">
                  <c:v>10.023387296488304</c:v>
                </c:pt>
                <c:pt idx="8">
                  <c:v>12.435323304068129</c:v>
                </c:pt>
                <c:pt idx="9">
                  <c:v>15.984452306516154</c:v>
                </c:pt>
                <c:pt idx="10">
                  <c:v>21.41394735863523</c:v>
                </c:pt>
                <c:pt idx="11">
                  <c:v>8.6234994416530881</c:v>
                </c:pt>
                <c:pt idx="12">
                  <c:v>9.3832693926486357</c:v>
                </c:pt>
                <c:pt idx="13">
                  <c:v>8.0958517552509299</c:v>
                </c:pt>
                <c:pt idx="14">
                  <c:v>8.544063748156681</c:v>
                </c:pt>
                <c:pt idx="15">
                  <c:v>8.2004824781435364</c:v>
                </c:pt>
                <c:pt idx="16">
                  <c:v>11.50210958672217</c:v>
                </c:pt>
                <c:pt idx="17">
                  <c:v>11.504129534394089</c:v>
                </c:pt>
                <c:pt idx="18">
                  <c:v>10.071439566393115</c:v>
                </c:pt>
                <c:pt idx="19">
                  <c:v>7.6799464746185828</c:v>
                </c:pt>
                <c:pt idx="20">
                  <c:v>8.7106999043898092</c:v>
                </c:pt>
                <c:pt idx="21">
                  <c:v>12.130615824698285</c:v>
                </c:pt>
                <c:pt idx="22">
                  <c:v>8.8389425392309278</c:v>
                </c:pt>
                <c:pt idx="23">
                  <c:v>8.2106947227591238</c:v>
                </c:pt>
                <c:pt idx="24">
                  <c:v>10.411043700906569</c:v>
                </c:pt>
                <c:pt idx="25">
                  <c:v>8.0519689858963392</c:v>
                </c:pt>
                <c:pt idx="26">
                  <c:v>10.566211726044971</c:v>
                </c:pt>
                <c:pt idx="27">
                  <c:v>18.485659651246021</c:v>
                </c:pt>
                <c:pt idx="28">
                  <c:v>12.365032069022467</c:v>
                </c:pt>
                <c:pt idx="29">
                  <c:v>12.149189793143583</c:v>
                </c:pt>
                <c:pt idx="30">
                  <c:v>10.878512787983423</c:v>
                </c:pt>
                <c:pt idx="31">
                  <c:v>17.857309878337528</c:v>
                </c:pt>
                <c:pt idx="32">
                  <c:v>23.786365653480871</c:v>
                </c:pt>
                <c:pt idx="33">
                  <c:v>29.720383132665933</c:v>
                </c:pt>
                <c:pt idx="34">
                  <c:v>31.60647806773434</c:v>
                </c:pt>
                <c:pt idx="35">
                  <c:v>28.048434336417582</c:v>
                </c:pt>
                <c:pt idx="36">
                  <c:v>21.183311470867043</c:v>
                </c:pt>
                <c:pt idx="37">
                  <c:v>22.338233962138297</c:v>
                </c:pt>
                <c:pt idx="38">
                  <c:v>17.930282764241404</c:v>
                </c:pt>
                <c:pt idx="39">
                  <c:v>14.271018696639153</c:v>
                </c:pt>
                <c:pt idx="40">
                  <c:v>9.2829187891976837</c:v>
                </c:pt>
                <c:pt idx="41">
                  <c:v>9.7577301956771496</c:v>
                </c:pt>
                <c:pt idx="42">
                  <c:v>8.5057482310349499</c:v>
                </c:pt>
                <c:pt idx="43">
                  <c:v>11.289788732526473</c:v>
                </c:pt>
                <c:pt idx="44">
                  <c:v>21.662405905346287</c:v>
                </c:pt>
                <c:pt idx="45">
                  <c:v>24.047382386285825</c:v>
                </c:pt>
                <c:pt idx="46">
                  <c:v>12.179340170175109</c:v>
                </c:pt>
                <c:pt idx="47">
                  <c:v>11.354237439634156</c:v>
                </c:pt>
                <c:pt idx="48">
                  <c:v>10.079732247153526</c:v>
                </c:pt>
                <c:pt idx="49">
                  <c:v>13.724649376397904</c:v>
                </c:pt>
                <c:pt idx="50">
                  <c:v>16.346805470423071</c:v>
                </c:pt>
                <c:pt idx="51">
                  <c:v>16.647065976101803</c:v>
                </c:pt>
                <c:pt idx="52">
                  <c:v>12.968092199562518</c:v>
                </c:pt>
                <c:pt idx="53">
                  <c:v>15.87115501004897</c:v>
                </c:pt>
                <c:pt idx="54">
                  <c:v>15.357612204645452</c:v>
                </c:pt>
                <c:pt idx="55">
                  <c:v>17.724393037312538</c:v>
                </c:pt>
                <c:pt idx="56">
                  <c:v>17.599591706043078</c:v>
                </c:pt>
                <c:pt idx="57">
                  <c:v>15.925885623658221</c:v>
                </c:pt>
                <c:pt idx="58">
                  <c:v>15.034854042447805</c:v>
                </c:pt>
                <c:pt idx="59">
                  <c:v>16.123195752867137</c:v>
                </c:pt>
                <c:pt idx="60">
                  <c:v>22.506596937862493</c:v>
                </c:pt>
                <c:pt idx="61">
                  <c:v>19.995439005325824</c:v>
                </c:pt>
                <c:pt idx="62">
                  <c:v>20.791043503018333</c:v>
                </c:pt>
                <c:pt idx="63">
                  <c:v>19.137810846304344</c:v>
                </c:pt>
                <c:pt idx="64">
                  <c:v>19.494859343298369</c:v>
                </c:pt>
                <c:pt idx="65">
                  <c:v>18.068650855105076</c:v>
                </c:pt>
                <c:pt idx="66">
                  <c:v>14.983567834163599</c:v>
                </c:pt>
                <c:pt idx="67">
                  <c:v>17.892288166983537</c:v>
                </c:pt>
                <c:pt idx="68">
                  <c:v>17.150704795092771</c:v>
                </c:pt>
                <c:pt idx="69">
                  <c:v>19.047176186941531</c:v>
                </c:pt>
                <c:pt idx="70">
                  <c:v>19.083243748794242</c:v>
                </c:pt>
                <c:pt idx="71">
                  <c:v>20.130164620373687</c:v>
                </c:pt>
                <c:pt idx="72">
                  <c:v>16.334853770296498</c:v>
                </c:pt>
                <c:pt idx="73">
                  <c:v>16.884863191312665</c:v>
                </c:pt>
                <c:pt idx="74">
                  <c:v>22.010178851546442</c:v>
                </c:pt>
                <c:pt idx="75">
                  <c:v>19.23772050671322</c:v>
                </c:pt>
                <c:pt idx="76">
                  <c:v>20.891917724238606</c:v>
                </c:pt>
                <c:pt idx="77">
                  <c:v>19.812915088684779</c:v>
                </c:pt>
                <c:pt idx="78">
                  <c:v>24.312471097692224</c:v>
                </c:pt>
                <c:pt idx="79">
                  <c:v>20.068472363915355</c:v>
                </c:pt>
                <c:pt idx="80">
                  <c:v>14.955381361321455</c:v>
                </c:pt>
                <c:pt idx="81">
                  <c:v>17.794601296313623</c:v>
                </c:pt>
                <c:pt idx="82">
                  <c:v>19.498732206710184</c:v>
                </c:pt>
                <c:pt idx="83">
                  <c:v>22.590830867678317</c:v>
                </c:pt>
                <c:pt idx="84">
                  <c:v>22.039716581095849</c:v>
                </c:pt>
                <c:pt idx="85">
                  <c:v>18.186876548592135</c:v>
                </c:pt>
                <c:pt idx="86">
                  <c:v>15.492726496327506</c:v>
                </c:pt>
                <c:pt idx="87">
                  <c:v>18.441779092639685</c:v>
                </c:pt>
                <c:pt idx="88">
                  <c:v>24.798128344188221</c:v>
                </c:pt>
                <c:pt idx="89">
                  <c:v>25.762592492196912</c:v>
                </c:pt>
                <c:pt idx="90">
                  <c:v>24.322446744049181</c:v>
                </c:pt>
                <c:pt idx="91">
                  <c:v>34.557114778684948</c:v>
                </c:pt>
                <c:pt idx="92">
                  <c:v>44.091958903905017</c:v>
                </c:pt>
                <c:pt idx="93">
                  <c:v>24.12576902417992</c:v>
                </c:pt>
                <c:pt idx="94">
                  <c:v>21.729615727503749</c:v>
                </c:pt>
                <c:pt idx="95">
                  <c:v>32.536607653385389</c:v>
                </c:pt>
                <c:pt idx="96">
                  <c:v>50.396968595307953</c:v>
                </c:pt>
                <c:pt idx="97">
                  <c:v>43.667197311924426</c:v>
                </c:pt>
                <c:pt idx="98">
                  <c:v>38.399073290083606</c:v>
                </c:pt>
                <c:pt idx="99">
                  <c:v>23.823748457469733</c:v>
                </c:pt>
                <c:pt idx="100">
                  <c:v>28.771976529247024</c:v>
                </c:pt>
                <c:pt idx="101">
                  <c:v>30.173478526581167</c:v>
                </c:pt>
                <c:pt idx="102">
                  <c:v>31.377424337025136</c:v>
                </c:pt>
                <c:pt idx="103">
                  <c:v>26.117203520985601</c:v>
                </c:pt>
                <c:pt idx="104">
                  <c:v>24.533318172265119</c:v>
                </c:pt>
                <c:pt idx="105">
                  <c:v>21.153112688896307</c:v>
                </c:pt>
                <c:pt idx="106">
                  <c:v>25.3278268412034</c:v>
                </c:pt>
                <c:pt idx="107">
                  <c:v>25.752148440614782</c:v>
                </c:pt>
                <c:pt idx="108">
                  <c:v>21.103917126625806</c:v>
                </c:pt>
                <c:pt idx="109">
                  <c:v>19.095770130499606</c:v>
                </c:pt>
                <c:pt idx="110">
                  <c:v>24.626364742386432</c:v>
                </c:pt>
                <c:pt idx="111">
                  <c:v>23.034596581466605</c:v>
                </c:pt>
                <c:pt idx="112">
                  <c:v>26.867823368383799</c:v>
                </c:pt>
                <c:pt idx="113">
                  <c:v>21.750403838846985</c:v>
                </c:pt>
                <c:pt idx="114">
                  <c:v>19.071716543172556</c:v>
                </c:pt>
                <c:pt idx="115">
                  <c:v>17.860500200409177</c:v>
                </c:pt>
                <c:pt idx="116">
                  <c:v>17.608959775845527</c:v>
                </c:pt>
                <c:pt idx="117">
                  <c:v>17.16090812706523</c:v>
                </c:pt>
                <c:pt idx="118">
                  <c:v>17.126599939902285</c:v>
                </c:pt>
                <c:pt idx="119">
                  <c:v>21.891555906120345</c:v>
                </c:pt>
                <c:pt idx="120">
                  <c:v>15.644390272286994</c:v>
                </c:pt>
                <c:pt idx="121">
                  <c:v>17.101052738826844</c:v>
                </c:pt>
                <c:pt idx="122">
                  <c:v>23.138942614518008</c:v>
                </c:pt>
                <c:pt idx="123">
                  <c:v>21.596399102948006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BA9-45DA-A5CC-1C1C15B108DE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mean</c:v>
                </c:pt>
              </c:strCache>
            </c:strRef>
          </c:tx>
          <c:spPr>
            <a:ln w="19050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50000"/>
                </a:schemeClr>
              </a:solidFill>
              <a:ln w="9525">
                <a:solidFill>
                  <a:schemeClr val="accent3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Sheet1!$AH$2:$AH$125</c:f>
              <c:numCache>
                <c:formatCode>General</c:formatCode>
                <c:ptCount val="124"/>
                <c:pt idx="0">
                  <c:v>18.270268601758438</c:v>
                </c:pt>
                <c:pt idx="1">
                  <c:v>20.05041264792461</c:v>
                </c:pt>
                <c:pt idx="2">
                  <c:v>22.724233306414121</c:v>
                </c:pt>
                <c:pt idx="3">
                  <c:v>23.322435996918863</c:v>
                </c:pt>
                <c:pt idx="4">
                  <c:v>19.2501727812387</c:v>
                </c:pt>
                <c:pt idx="5">
                  <c:v>20.751944795904016</c:v>
                </c:pt>
                <c:pt idx="6">
                  <c:v>29.639991516230229</c:v>
                </c:pt>
                <c:pt idx="7">
                  <c:v>31.254140608408878</c:v>
                </c:pt>
                <c:pt idx="8">
                  <c:v>30.074399093002103</c:v>
                </c:pt>
                <c:pt idx="9">
                  <c:v>31.498584644053604</c:v>
                </c:pt>
                <c:pt idx="10">
                  <c:v>33.811312802533664</c:v>
                </c:pt>
                <c:pt idx="11">
                  <c:v>24.455753056515569</c:v>
                </c:pt>
                <c:pt idx="12">
                  <c:v>24.284238885233421</c:v>
                </c:pt>
                <c:pt idx="13">
                  <c:v>24.317875276515487</c:v>
                </c:pt>
                <c:pt idx="14">
                  <c:v>20.034914373957772</c:v>
                </c:pt>
                <c:pt idx="15">
                  <c:v>19.034616213844949</c:v>
                </c:pt>
                <c:pt idx="16">
                  <c:v>22.60856142279707</c:v>
                </c:pt>
                <c:pt idx="17">
                  <c:v>24.987405518682472</c:v>
                </c:pt>
                <c:pt idx="18">
                  <c:v>24.248896167816557</c:v>
                </c:pt>
                <c:pt idx="19">
                  <c:v>21.060616874853832</c:v>
                </c:pt>
                <c:pt idx="20">
                  <c:v>24.570450076822539</c:v>
                </c:pt>
                <c:pt idx="21">
                  <c:v>28.57536191441271</c:v>
                </c:pt>
                <c:pt idx="22">
                  <c:v>24.972034302034956</c:v>
                </c:pt>
                <c:pt idx="23">
                  <c:v>21.513905382113506</c:v>
                </c:pt>
                <c:pt idx="24">
                  <c:v>23.07432358275598</c:v>
                </c:pt>
                <c:pt idx="25">
                  <c:v>25.146766642879374</c:v>
                </c:pt>
                <c:pt idx="26">
                  <c:v>30.371074992726495</c:v>
                </c:pt>
                <c:pt idx="27">
                  <c:v>35.073578949492997</c:v>
                </c:pt>
                <c:pt idx="28">
                  <c:v>28.497369098724192</c:v>
                </c:pt>
                <c:pt idx="29">
                  <c:v>29.864286303840125</c:v>
                </c:pt>
                <c:pt idx="30">
                  <c:v>25.924441988412237</c:v>
                </c:pt>
                <c:pt idx="31">
                  <c:v>28.653680527469795</c:v>
                </c:pt>
                <c:pt idx="32">
                  <c:v>39.810966972103451</c:v>
                </c:pt>
                <c:pt idx="33">
                  <c:v>46.415604889000456</c:v>
                </c:pt>
                <c:pt idx="34">
                  <c:v>45.198239174462884</c:v>
                </c:pt>
                <c:pt idx="35">
                  <c:v>44.446289406965931</c:v>
                </c:pt>
                <c:pt idx="36">
                  <c:v>45.936655906371648</c:v>
                </c:pt>
                <c:pt idx="37">
                  <c:v>41.581613179846805</c:v>
                </c:pt>
                <c:pt idx="38">
                  <c:v>34.877613690189577</c:v>
                </c:pt>
                <c:pt idx="39">
                  <c:v>30.972379363475557</c:v>
                </c:pt>
                <c:pt idx="40">
                  <c:v>28.614383362293971</c:v>
                </c:pt>
                <c:pt idx="41">
                  <c:v>29.476151550637812</c:v>
                </c:pt>
                <c:pt idx="42">
                  <c:v>26.03806961053791</c:v>
                </c:pt>
                <c:pt idx="43">
                  <c:v>30.446909920378953</c:v>
                </c:pt>
                <c:pt idx="44">
                  <c:v>42.879443933541651</c:v>
                </c:pt>
                <c:pt idx="45">
                  <c:v>42.106473886466453</c:v>
                </c:pt>
                <c:pt idx="46">
                  <c:v>32.692021353779388</c:v>
                </c:pt>
                <c:pt idx="47">
                  <c:v>29.859498931944227</c:v>
                </c:pt>
                <c:pt idx="48">
                  <c:v>31.378140181670474</c:v>
                </c:pt>
                <c:pt idx="49">
                  <c:v>37.434715254608776</c:v>
                </c:pt>
                <c:pt idx="50">
                  <c:v>46.066482981747939</c:v>
                </c:pt>
                <c:pt idx="51">
                  <c:v>39.486821572664184</c:v>
                </c:pt>
                <c:pt idx="52">
                  <c:v>27.015485961429093</c:v>
                </c:pt>
                <c:pt idx="53">
                  <c:v>30.523285626815014</c:v>
                </c:pt>
                <c:pt idx="54">
                  <c:v>35.443803887293988</c:v>
                </c:pt>
                <c:pt idx="55">
                  <c:v>40.771974619300487</c:v>
                </c:pt>
                <c:pt idx="56">
                  <c:v>44.00008274280092</c:v>
                </c:pt>
                <c:pt idx="57">
                  <c:v>42.771908987671296</c:v>
                </c:pt>
                <c:pt idx="58">
                  <c:v>38.952285240625962</c:v>
                </c:pt>
                <c:pt idx="59">
                  <c:v>40.736877433186649</c:v>
                </c:pt>
                <c:pt idx="60">
                  <c:v>49.794936933386992</c:v>
                </c:pt>
                <c:pt idx="61">
                  <c:v>53.922090314746299</c:v>
                </c:pt>
                <c:pt idx="62">
                  <c:v>49.585906140572128</c:v>
                </c:pt>
                <c:pt idx="63">
                  <c:v>42.747864589424516</c:v>
                </c:pt>
                <c:pt idx="64">
                  <c:v>45.570325069551131</c:v>
                </c:pt>
                <c:pt idx="65">
                  <c:v>46.911739283948208</c:v>
                </c:pt>
                <c:pt idx="66">
                  <c:v>45.86503940551475</c:v>
                </c:pt>
                <c:pt idx="67">
                  <c:v>54.540623452987205</c:v>
                </c:pt>
                <c:pt idx="68">
                  <c:v>49.137949998965524</c:v>
                </c:pt>
                <c:pt idx="69">
                  <c:v>45.416308660632396</c:v>
                </c:pt>
                <c:pt idx="70">
                  <c:v>55.27713331341365</c:v>
                </c:pt>
                <c:pt idx="71">
                  <c:v>54.204246469864373</c:v>
                </c:pt>
                <c:pt idx="72">
                  <c:v>47.520284359972088</c:v>
                </c:pt>
                <c:pt idx="73">
                  <c:v>45.18402066952747</c:v>
                </c:pt>
                <c:pt idx="74">
                  <c:v>49.384024251539479</c:v>
                </c:pt>
                <c:pt idx="75">
                  <c:v>54.397045532046569</c:v>
                </c:pt>
                <c:pt idx="76">
                  <c:v>64.705749349081017</c:v>
                </c:pt>
                <c:pt idx="77">
                  <c:v>65.623757804926115</c:v>
                </c:pt>
                <c:pt idx="78">
                  <c:v>70.480645770100637</c:v>
                </c:pt>
                <c:pt idx="79">
                  <c:v>66.893367106796774</c:v>
                </c:pt>
                <c:pt idx="80">
                  <c:v>57.012299897829443</c:v>
                </c:pt>
                <c:pt idx="81">
                  <c:v>55.958506312746934</c:v>
                </c:pt>
                <c:pt idx="82">
                  <c:v>57.335231502488732</c:v>
                </c:pt>
                <c:pt idx="83">
                  <c:v>55.878683904753792</c:v>
                </c:pt>
                <c:pt idx="84">
                  <c:v>60.606998624900449</c:v>
                </c:pt>
                <c:pt idx="85">
                  <c:v>62.628454842569468</c:v>
                </c:pt>
                <c:pt idx="86">
                  <c:v>56.65363052044863</c:v>
                </c:pt>
                <c:pt idx="87">
                  <c:v>60.18858229570133</c:v>
                </c:pt>
                <c:pt idx="88">
                  <c:v>63.0467237733207</c:v>
                </c:pt>
                <c:pt idx="89">
                  <c:v>60.615242508527643</c:v>
                </c:pt>
                <c:pt idx="90">
                  <c:v>64.868447610594501</c:v>
                </c:pt>
                <c:pt idx="91">
                  <c:v>84.881572403935053</c:v>
                </c:pt>
                <c:pt idx="92">
                  <c:v>79.536068142566336</c:v>
                </c:pt>
                <c:pt idx="93">
                  <c:v>61.63534995317881</c:v>
                </c:pt>
                <c:pt idx="94">
                  <c:v>64.44561971120747</c:v>
                </c:pt>
                <c:pt idx="95">
                  <c:v>77.638385839970823</c:v>
                </c:pt>
                <c:pt idx="96">
                  <c:v>86.679586462103359</c:v>
                </c:pt>
                <c:pt idx="97">
                  <c:v>84.502570864954976</c:v>
                </c:pt>
                <c:pt idx="98">
                  <c:v>83.273329461469444</c:v>
                </c:pt>
                <c:pt idx="99">
                  <c:v>70.022319553623205</c:v>
                </c:pt>
                <c:pt idx="100">
                  <c:v>82.986421279136877</c:v>
                </c:pt>
                <c:pt idx="101">
                  <c:v>83.352623118112703</c:v>
                </c:pt>
                <c:pt idx="102">
                  <c:v>92.158600619091075</c:v>
                </c:pt>
                <c:pt idx="103">
                  <c:v>81.670882033448464</c:v>
                </c:pt>
                <c:pt idx="104">
                  <c:v>73.423481790509868</c:v>
                </c:pt>
                <c:pt idx="105">
                  <c:v>69.907891144024532</c:v>
                </c:pt>
                <c:pt idx="106">
                  <c:v>69.40726897469014</c:v>
                </c:pt>
                <c:pt idx="107">
                  <c:v>64.775238585813071</c:v>
                </c:pt>
                <c:pt idx="108">
                  <c:v>64.306357255914293</c:v>
                </c:pt>
                <c:pt idx="109">
                  <c:v>61.969552132706667</c:v>
                </c:pt>
                <c:pt idx="110">
                  <c:v>61.8396592704676</c:v>
                </c:pt>
                <c:pt idx="111">
                  <c:v>65.108564374944876</c:v>
                </c:pt>
                <c:pt idx="112">
                  <c:v>78.012467086558559</c:v>
                </c:pt>
                <c:pt idx="113">
                  <c:v>76.79401392716683</c:v>
                </c:pt>
                <c:pt idx="114">
                  <c:v>64.322024975105919</c:v>
                </c:pt>
                <c:pt idx="115">
                  <c:v>58.54535255242287</c:v>
                </c:pt>
                <c:pt idx="116">
                  <c:v>62.695575252912867</c:v>
                </c:pt>
                <c:pt idx="117">
                  <c:v>65.080730388533084</c:v>
                </c:pt>
                <c:pt idx="118">
                  <c:v>58.697317037834871</c:v>
                </c:pt>
                <c:pt idx="119">
                  <c:v>60.10264328059084</c:v>
                </c:pt>
                <c:pt idx="120">
                  <c:v>58.655010640289369</c:v>
                </c:pt>
                <c:pt idx="121">
                  <c:v>60.918642218285918</c:v>
                </c:pt>
                <c:pt idx="122">
                  <c:v>64.760923669038618</c:v>
                </c:pt>
                <c:pt idx="123">
                  <c:v>63.419650116907256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0-EBA9-45DA-A5CC-1C1C15B108DE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cv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x"/>
            <c:size val="3"/>
            <c:spPr>
              <a:noFill/>
              <a:ln w="9525">
                <a:solidFill>
                  <a:schemeClr val="bg2">
                    <a:lumMod val="50000"/>
                    <a:alpha val="98000"/>
                  </a:schemeClr>
                </a:solidFill>
              </a:ln>
              <a:effectLst/>
            </c:spPr>
          </c:marker>
          <c:trendline>
            <c:spPr>
              <a:ln w="19050" cap="rnd" cmpd="sng">
                <a:solidFill>
                  <a:schemeClr val="tx1"/>
                </a:solidFill>
                <a:prstDash val="solid"/>
              </a:ln>
              <a:effectLst/>
            </c:spPr>
            <c:trendlineType val="poly"/>
            <c:order val="6"/>
            <c:dispRSqr val="0"/>
            <c:dispEq val="0"/>
          </c:trendline>
          <c:xVal>
            <c:numRef>
              <c:f>Sheet1!$A$2:$A$125</c:f>
              <c:numCache>
                <c:formatCode>General</c:formatCode>
                <c:ptCount val="124"/>
                <c:pt idx="0">
                  <c:v>1495</c:v>
                </c:pt>
                <c:pt idx="1">
                  <c:v>1496</c:v>
                </c:pt>
                <c:pt idx="2">
                  <c:v>1497</c:v>
                </c:pt>
                <c:pt idx="3">
                  <c:v>1498</c:v>
                </c:pt>
                <c:pt idx="4">
                  <c:v>1499</c:v>
                </c:pt>
                <c:pt idx="5">
                  <c:v>1500</c:v>
                </c:pt>
                <c:pt idx="6">
                  <c:v>1501</c:v>
                </c:pt>
                <c:pt idx="7">
                  <c:v>1502</c:v>
                </c:pt>
                <c:pt idx="8">
                  <c:v>1503</c:v>
                </c:pt>
                <c:pt idx="9">
                  <c:v>1504</c:v>
                </c:pt>
                <c:pt idx="10">
                  <c:v>1505</c:v>
                </c:pt>
                <c:pt idx="11">
                  <c:v>1506</c:v>
                </c:pt>
                <c:pt idx="12">
                  <c:v>1507</c:v>
                </c:pt>
                <c:pt idx="13">
                  <c:v>1508</c:v>
                </c:pt>
                <c:pt idx="14">
                  <c:v>1509</c:v>
                </c:pt>
                <c:pt idx="15">
                  <c:v>1510</c:v>
                </c:pt>
                <c:pt idx="16">
                  <c:v>1511</c:v>
                </c:pt>
                <c:pt idx="17">
                  <c:v>1512</c:v>
                </c:pt>
                <c:pt idx="18">
                  <c:v>1513</c:v>
                </c:pt>
                <c:pt idx="19">
                  <c:v>1514</c:v>
                </c:pt>
                <c:pt idx="20">
                  <c:v>1515</c:v>
                </c:pt>
                <c:pt idx="21">
                  <c:v>1516</c:v>
                </c:pt>
                <c:pt idx="22">
                  <c:v>1517</c:v>
                </c:pt>
                <c:pt idx="23">
                  <c:v>1518</c:v>
                </c:pt>
                <c:pt idx="24">
                  <c:v>1519</c:v>
                </c:pt>
                <c:pt idx="25">
                  <c:v>1520</c:v>
                </c:pt>
                <c:pt idx="26">
                  <c:v>1521</c:v>
                </c:pt>
                <c:pt idx="27">
                  <c:v>1522</c:v>
                </c:pt>
                <c:pt idx="28">
                  <c:v>1523</c:v>
                </c:pt>
                <c:pt idx="29">
                  <c:v>1524</c:v>
                </c:pt>
                <c:pt idx="30">
                  <c:v>1525</c:v>
                </c:pt>
                <c:pt idx="31">
                  <c:v>1526</c:v>
                </c:pt>
                <c:pt idx="32">
                  <c:v>1527</c:v>
                </c:pt>
                <c:pt idx="33">
                  <c:v>1528</c:v>
                </c:pt>
                <c:pt idx="34">
                  <c:v>1529</c:v>
                </c:pt>
                <c:pt idx="35">
                  <c:v>1530</c:v>
                </c:pt>
                <c:pt idx="36">
                  <c:v>1531</c:v>
                </c:pt>
                <c:pt idx="37">
                  <c:v>1532</c:v>
                </c:pt>
                <c:pt idx="38">
                  <c:v>1533</c:v>
                </c:pt>
                <c:pt idx="39">
                  <c:v>1534</c:v>
                </c:pt>
                <c:pt idx="40">
                  <c:v>1535</c:v>
                </c:pt>
                <c:pt idx="41">
                  <c:v>1536</c:v>
                </c:pt>
                <c:pt idx="42">
                  <c:v>1537</c:v>
                </c:pt>
                <c:pt idx="43">
                  <c:v>1538</c:v>
                </c:pt>
                <c:pt idx="44">
                  <c:v>1539</c:v>
                </c:pt>
                <c:pt idx="45">
                  <c:v>1540</c:v>
                </c:pt>
                <c:pt idx="46">
                  <c:v>1541</c:v>
                </c:pt>
                <c:pt idx="47">
                  <c:v>1542</c:v>
                </c:pt>
                <c:pt idx="48">
                  <c:v>1543</c:v>
                </c:pt>
                <c:pt idx="49">
                  <c:v>1544</c:v>
                </c:pt>
                <c:pt idx="50">
                  <c:v>1545</c:v>
                </c:pt>
                <c:pt idx="51">
                  <c:v>1546</c:v>
                </c:pt>
                <c:pt idx="52">
                  <c:v>1547</c:v>
                </c:pt>
                <c:pt idx="53">
                  <c:v>1548</c:v>
                </c:pt>
                <c:pt idx="54">
                  <c:v>1549</c:v>
                </c:pt>
                <c:pt idx="55">
                  <c:v>1550</c:v>
                </c:pt>
                <c:pt idx="56">
                  <c:v>1551</c:v>
                </c:pt>
                <c:pt idx="57">
                  <c:v>1552</c:v>
                </c:pt>
                <c:pt idx="58">
                  <c:v>1553</c:v>
                </c:pt>
                <c:pt idx="59">
                  <c:v>1554</c:v>
                </c:pt>
                <c:pt idx="60">
                  <c:v>1555</c:v>
                </c:pt>
                <c:pt idx="61">
                  <c:v>1556</c:v>
                </c:pt>
                <c:pt idx="62">
                  <c:v>1557</c:v>
                </c:pt>
                <c:pt idx="63">
                  <c:v>1558</c:v>
                </c:pt>
                <c:pt idx="64">
                  <c:v>1559</c:v>
                </c:pt>
                <c:pt idx="65">
                  <c:v>1560</c:v>
                </c:pt>
                <c:pt idx="66">
                  <c:v>1561</c:v>
                </c:pt>
                <c:pt idx="67">
                  <c:v>1562</c:v>
                </c:pt>
                <c:pt idx="68">
                  <c:v>1563</c:v>
                </c:pt>
                <c:pt idx="69">
                  <c:v>1564</c:v>
                </c:pt>
                <c:pt idx="70">
                  <c:v>1565</c:v>
                </c:pt>
                <c:pt idx="71">
                  <c:v>1566</c:v>
                </c:pt>
                <c:pt idx="72">
                  <c:v>1567</c:v>
                </c:pt>
                <c:pt idx="73">
                  <c:v>1568</c:v>
                </c:pt>
                <c:pt idx="74">
                  <c:v>1569</c:v>
                </c:pt>
                <c:pt idx="75">
                  <c:v>1570</c:v>
                </c:pt>
                <c:pt idx="76">
                  <c:v>1571</c:v>
                </c:pt>
                <c:pt idx="77">
                  <c:v>1572</c:v>
                </c:pt>
                <c:pt idx="78">
                  <c:v>1573</c:v>
                </c:pt>
                <c:pt idx="79">
                  <c:v>1574</c:v>
                </c:pt>
                <c:pt idx="80">
                  <c:v>1575</c:v>
                </c:pt>
                <c:pt idx="81">
                  <c:v>1576</c:v>
                </c:pt>
                <c:pt idx="82">
                  <c:v>1577</c:v>
                </c:pt>
                <c:pt idx="83">
                  <c:v>1578</c:v>
                </c:pt>
                <c:pt idx="84">
                  <c:v>1579</c:v>
                </c:pt>
                <c:pt idx="85">
                  <c:v>1580</c:v>
                </c:pt>
                <c:pt idx="86">
                  <c:v>1581</c:v>
                </c:pt>
                <c:pt idx="87">
                  <c:v>1582</c:v>
                </c:pt>
                <c:pt idx="88">
                  <c:v>1583</c:v>
                </c:pt>
                <c:pt idx="89">
                  <c:v>1584</c:v>
                </c:pt>
                <c:pt idx="90">
                  <c:v>1585</c:v>
                </c:pt>
                <c:pt idx="91">
                  <c:v>1586</c:v>
                </c:pt>
                <c:pt idx="92">
                  <c:v>1587</c:v>
                </c:pt>
                <c:pt idx="93">
                  <c:v>1588</c:v>
                </c:pt>
                <c:pt idx="94">
                  <c:v>1589</c:v>
                </c:pt>
                <c:pt idx="95">
                  <c:v>1590</c:v>
                </c:pt>
                <c:pt idx="96">
                  <c:v>1591</c:v>
                </c:pt>
                <c:pt idx="97">
                  <c:v>1592</c:v>
                </c:pt>
                <c:pt idx="98">
                  <c:v>1593</c:v>
                </c:pt>
                <c:pt idx="99">
                  <c:v>1594</c:v>
                </c:pt>
                <c:pt idx="100">
                  <c:v>1595</c:v>
                </c:pt>
                <c:pt idx="101">
                  <c:v>1596</c:v>
                </c:pt>
                <c:pt idx="102">
                  <c:v>1597</c:v>
                </c:pt>
                <c:pt idx="103">
                  <c:v>1598</c:v>
                </c:pt>
                <c:pt idx="104">
                  <c:v>1599</c:v>
                </c:pt>
                <c:pt idx="105">
                  <c:v>1600</c:v>
                </c:pt>
                <c:pt idx="106">
                  <c:v>1601</c:v>
                </c:pt>
                <c:pt idx="107">
                  <c:v>1602</c:v>
                </c:pt>
                <c:pt idx="108">
                  <c:v>1603</c:v>
                </c:pt>
                <c:pt idx="109">
                  <c:v>1604</c:v>
                </c:pt>
                <c:pt idx="110">
                  <c:v>1605</c:v>
                </c:pt>
                <c:pt idx="111">
                  <c:v>1606</c:v>
                </c:pt>
                <c:pt idx="112">
                  <c:v>1607</c:v>
                </c:pt>
                <c:pt idx="113">
                  <c:v>1608</c:v>
                </c:pt>
                <c:pt idx="114">
                  <c:v>1609</c:v>
                </c:pt>
                <c:pt idx="115">
                  <c:v>1610</c:v>
                </c:pt>
                <c:pt idx="116">
                  <c:v>1611</c:v>
                </c:pt>
                <c:pt idx="117">
                  <c:v>1612</c:v>
                </c:pt>
                <c:pt idx="118">
                  <c:v>1613</c:v>
                </c:pt>
                <c:pt idx="119">
                  <c:v>1614</c:v>
                </c:pt>
                <c:pt idx="120">
                  <c:v>1615</c:v>
                </c:pt>
                <c:pt idx="121">
                  <c:v>1616</c:v>
                </c:pt>
                <c:pt idx="122">
                  <c:v>1617</c:v>
                </c:pt>
                <c:pt idx="123">
                  <c:v>1618</c:v>
                </c:pt>
              </c:numCache>
            </c:numRef>
          </c:xVal>
          <c:yVal>
            <c:numRef>
              <c:f>Sheet1!$AI$2:$AI$125</c:f>
              <c:numCache>
                <c:formatCode>General</c:formatCode>
                <c:ptCount val="124"/>
                <c:pt idx="0">
                  <c:v>0.44687883396749734</c:v>
                </c:pt>
                <c:pt idx="1">
                  <c:v>0.48011675140975474</c:v>
                </c:pt>
                <c:pt idx="2">
                  <c:v>0.37307603443008724</c:v>
                </c:pt>
                <c:pt idx="3">
                  <c:v>0.38033706780379734</c:v>
                </c:pt>
                <c:pt idx="4">
                  <c:v>0.36961621473426537</c:v>
                </c:pt>
                <c:pt idx="5">
                  <c:v>0.44499666395228477</c:v>
                </c:pt>
                <c:pt idx="6">
                  <c:v>0.42100463351995776</c:v>
                </c:pt>
                <c:pt idx="7">
                  <c:v>0.32070590012612687</c:v>
                </c:pt>
                <c:pt idx="8">
                  <c:v>0.41348534564607997</c:v>
                </c:pt>
                <c:pt idx="9">
                  <c:v>0.50746573178276899</c:v>
                </c:pt>
                <c:pt idx="10">
                  <c:v>0.63333676168381636</c:v>
                </c:pt>
                <c:pt idx="11">
                  <c:v>0.35261639344021722</c:v>
                </c:pt>
                <c:pt idx="12">
                  <c:v>0.38639339025586444</c:v>
                </c:pt>
                <c:pt idx="13">
                  <c:v>0.332917726700792</c:v>
                </c:pt>
                <c:pt idx="14">
                  <c:v>0.42645871046310113</c:v>
                </c:pt>
                <c:pt idx="15">
                  <c:v>0.43081942845681664</c:v>
                </c:pt>
                <c:pt idx="16">
                  <c:v>0.50875017528201316</c:v>
                </c:pt>
                <c:pt idx="17">
                  <c:v>0.46039711989276888</c:v>
                </c:pt>
                <c:pt idx="18">
                  <c:v>0.41533600113971614</c:v>
                </c:pt>
                <c:pt idx="19">
                  <c:v>0.36465914176466324</c:v>
                </c:pt>
                <c:pt idx="20">
                  <c:v>0.35451934649771305</c:v>
                </c:pt>
                <c:pt idx="21">
                  <c:v>0.42451311241590611</c:v>
                </c:pt>
                <c:pt idx="22">
                  <c:v>0.35395364399730334</c:v>
                </c:pt>
                <c:pt idx="23">
                  <c:v>0.38164594372463084</c:v>
                </c:pt>
                <c:pt idx="24">
                  <c:v>0.45119605190450751</c:v>
                </c:pt>
                <c:pt idx="25">
                  <c:v>0.32019897827207761</c:v>
                </c:pt>
                <c:pt idx="26">
                  <c:v>0.34790377780751752</c:v>
                </c:pt>
                <c:pt idx="27">
                  <c:v>0.52705370267077456</c:v>
                </c:pt>
                <c:pt idx="28">
                  <c:v>0.43390082874618913</c:v>
                </c:pt>
                <c:pt idx="29">
                  <c:v>0.40681333113195373</c:v>
                </c:pt>
                <c:pt idx="30">
                  <c:v>0.41962379721985621</c:v>
                </c:pt>
                <c:pt idx="31">
                  <c:v>0.6232117323014762</c:v>
                </c:pt>
                <c:pt idx="32">
                  <c:v>0.59748274062643536</c:v>
                </c:pt>
                <c:pt idx="33">
                  <c:v>0.64031015439182726</c:v>
                </c:pt>
                <c:pt idx="34">
                  <c:v>0.6992856059222784</c:v>
                </c:pt>
                <c:pt idx="35">
                  <c:v>0.63106357607484864</c:v>
                </c:pt>
                <c:pt idx="36">
                  <c:v>0.4611417843310795</c:v>
                </c:pt>
                <c:pt idx="37">
                  <c:v>0.5372142217167486</c:v>
                </c:pt>
                <c:pt idx="38">
                  <c:v>0.51409144339725454</c:v>
                </c:pt>
                <c:pt idx="39">
                  <c:v>0.4607659789117905</c:v>
                </c:pt>
                <c:pt idx="40">
                  <c:v>0.32441442723627112</c:v>
                </c:pt>
                <c:pt idx="41">
                  <c:v>0.33103813362182316</c:v>
                </c:pt>
                <c:pt idx="42">
                  <c:v>0.32666585343149152</c:v>
                </c:pt>
                <c:pt idx="43">
                  <c:v>0.37080244800047529</c:v>
                </c:pt>
                <c:pt idx="44">
                  <c:v>0.50519325621201139</c:v>
                </c:pt>
                <c:pt idx="45">
                  <c:v>0.57110890954977245</c:v>
                </c:pt>
                <c:pt idx="46">
                  <c:v>0.37254778584583015</c:v>
                </c:pt>
                <c:pt idx="47">
                  <c:v>0.38025545792019938</c:v>
                </c:pt>
                <c:pt idx="48">
                  <c:v>0.32123421556519138</c:v>
                </c:pt>
                <c:pt idx="49">
                  <c:v>0.36662892406289088</c:v>
                </c:pt>
                <c:pt idx="50">
                  <c:v>0.35485247434452205</c:v>
                </c:pt>
                <c:pt idx="51">
                  <c:v>0.4215853622319955</c:v>
                </c:pt>
                <c:pt idx="52">
                  <c:v>0.48002439112431639</c:v>
                </c:pt>
                <c:pt idx="53">
                  <c:v>0.51996876103357625</c:v>
                </c:pt>
                <c:pt idx="54">
                  <c:v>0.4332946952725607</c:v>
                </c:pt>
                <c:pt idx="55">
                  <c:v>0.434720005661002</c:v>
                </c:pt>
                <c:pt idx="56">
                  <c:v>0.39998996840347167</c:v>
                </c:pt>
                <c:pt idx="57">
                  <c:v>0.37234451303655269</c:v>
                </c:pt>
                <c:pt idx="58">
                  <c:v>0.38598130891604127</c:v>
                </c:pt>
                <c:pt idx="59">
                  <c:v>0.3957886997920031</c:v>
                </c:pt>
                <c:pt idx="60">
                  <c:v>0.45198565002643976</c:v>
                </c:pt>
                <c:pt idx="61">
                  <c:v>0.37082091752399271</c:v>
                </c:pt>
                <c:pt idx="62">
                  <c:v>0.41929340655946401</c:v>
                </c:pt>
                <c:pt idx="63">
                  <c:v>0.44769045261359997</c:v>
                </c:pt>
                <c:pt idx="64">
                  <c:v>0.42779724115517254</c:v>
                </c:pt>
                <c:pt idx="65">
                  <c:v>0.38516267209234828</c:v>
                </c:pt>
                <c:pt idx="66">
                  <c:v>0.32668821456113251</c:v>
                </c:pt>
                <c:pt idx="67">
                  <c:v>0.32805433884352803</c:v>
                </c:pt>
                <c:pt idx="68">
                  <c:v>0.34903175235136663</c:v>
                </c:pt>
                <c:pt idx="69">
                  <c:v>0.41939067151558129</c:v>
                </c:pt>
                <c:pt idx="70">
                  <c:v>0.34522853492772332</c:v>
                </c:pt>
                <c:pt idx="71">
                  <c:v>0.37137615466281487</c:v>
                </c:pt>
                <c:pt idx="72">
                  <c:v>0.34374486580420988</c:v>
                </c:pt>
                <c:pt idx="73">
                  <c:v>0.37369102928681985</c:v>
                </c:pt>
                <c:pt idx="74">
                  <c:v>0.44569431481397154</c:v>
                </c:pt>
                <c:pt idx="75">
                  <c:v>0.35365377510033758</c:v>
                </c:pt>
                <c:pt idx="76">
                  <c:v>0.32287575577757099</c:v>
                </c:pt>
                <c:pt idx="77">
                  <c:v>0.30191680195426879</c:v>
                </c:pt>
                <c:pt idx="78">
                  <c:v>0.34495244520029755</c:v>
                </c:pt>
                <c:pt idx="79">
                  <c:v>0.30000690998070983</c:v>
                </c:pt>
                <c:pt idx="80">
                  <c:v>0.26231850649987254</c:v>
                </c:pt>
                <c:pt idx="81">
                  <c:v>0.31799635960368983</c:v>
                </c:pt>
                <c:pt idx="82">
                  <c:v>0.3400829070667275</c:v>
                </c:pt>
                <c:pt idx="83">
                  <c:v>0.40428351723860906</c:v>
                </c:pt>
                <c:pt idx="84">
                  <c:v>0.36364969526870461</c:v>
                </c:pt>
                <c:pt idx="85">
                  <c:v>0.29039318620120663</c:v>
                </c:pt>
                <c:pt idx="86">
                  <c:v>0.27346396610426482</c:v>
                </c:pt>
                <c:pt idx="87">
                  <c:v>0.30639995808568493</c:v>
                </c:pt>
                <c:pt idx="88">
                  <c:v>0.39332937320181532</c:v>
                </c:pt>
                <c:pt idx="89">
                  <c:v>0.42501838524480878</c:v>
                </c:pt>
                <c:pt idx="90">
                  <c:v>0.37495034396471005</c:v>
                </c:pt>
                <c:pt idx="91">
                  <c:v>0.407121520018907</c:v>
                </c:pt>
                <c:pt idx="92">
                  <c:v>0.55436432719896744</c:v>
                </c:pt>
                <c:pt idx="93">
                  <c:v>0.39142746885524332</c:v>
                </c:pt>
                <c:pt idx="94">
                  <c:v>0.33717754325085403</c:v>
                </c:pt>
                <c:pt idx="95">
                  <c:v>0.41907887833281643</c:v>
                </c:pt>
                <c:pt idx="96">
                  <c:v>0.58141680933539863</c:v>
                </c:pt>
                <c:pt idx="97">
                  <c:v>0.51675584381580209</c:v>
                </c:pt>
                <c:pt idx="98">
                  <c:v>0.46112090795950283</c:v>
                </c:pt>
                <c:pt idx="99">
                  <c:v>0.34023078083303809</c:v>
                </c:pt>
                <c:pt idx="100">
                  <c:v>0.34670704057074958</c:v>
                </c:pt>
                <c:pt idx="101">
                  <c:v>0.36199794796889129</c:v>
                </c:pt>
                <c:pt idx="102">
                  <c:v>0.3404720137484939</c:v>
                </c:pt>
                <c:pt idx="103">
                  <c:v>0.31978598578486334</c:v>
                </c:pt>
                <c:pt idx="104">
                  <c:v>0.33413449722069838</c:v>
                </c:pt>
                <c:pt idx="105">
                  <c:v>0.30258547844500955</c:v>
                </c:pt>
                <c:pt idx="106">
                  <c:v>0.36491605584480458</c:v>
                </c:pt>
                <c:pt idx="107">
                  <c:v>0.39756161463610512</c:v>
                </c:pt>
                <c:pt idx="108">
                  <c:v>0.32817777319651964</c:v>
                </c:pt>
                <c:pt idx="109">
                  <c:v>0.30814762207101903</c:v>
                </c:pt>
                <c:pt idx="110">
                  <c:v>0.39822930839056386</c:v>
                </c:pt>
                <c:pt idx="111">
                  <c:v>0.35378750557017036</c:v>
                </c:pt>
                <c:pt idx="112">
                  <c:v>0.34440422629594147</c:v>
                </c:pt>
                <c:pt idx="113">
                  <c:v>0.28323045933600444</c:v>
                </c:pt>
                <c:pt idx="114">
                  <c:v>0.29650367118500609</c:v>
                </c:pt>
                <c:pt idx="115">
                  <c:v>0.30507118706675257</c:v>
                </c:pt>
                <c:pt idx="116">
                  <c:v>0.28086447416442528</c:v>
                </c:pt>
                <c:pt idx="117">
                  <c:v>0.26368647101245352</c:v>
                </c:pt>
                <c:pt idx="118">
                  <c:v>0.29177824139496689</c:v>
                </c:pt>
                <c:pt idx="119">
                  <c:v>0.36423615853164754</c:v>
                </c:pt>
                <c:pt idx="120">
                  <c:v>0.26671873556086384</c:v>
                </c:pt>
                <c:pt idx="121">
                  <c:v>0.28071953208592082</c:v>
                </c:pt>
                <c:pt idx="122">
                  <c:v>0.35729790904110353</c:v>
                </c:pt>
                <c:pt idx="123">
                  <c:v>0.34053166586597977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BA9-45DA-A5CC-1C1C15B108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52962224"/>
        <c:axId val="1752946416"/>
      </c:scatterChart>
      <c:valAx>
        <c:axId val="1752962224"/>
        <c:scaling>
          <c:orientation val="minMax"/>
          <c:max val="1620"/>
          <c:min val="149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2946416"/>
        <c:crosses val="autoZero"/>
        <c:crossBetween val="midCat"/>
        <c:majorUnit val="10"/>
      </c:valAx>
      <c:valAx>
        <c:axId val="1752946416"/>
        <c:scaling>
          <c:orientation val="minMax"/>
          <c:max val="0.70000000000000007"/>
          <c:min val="0.25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29622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598AE-DA01-45A3-882C-6EFD40455711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9400D-2B40-4C4D-A14F-E6A8959078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618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1D9EA-5F90-1714-64E4-CDB7BC1A5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A4BC69-9830-B4B3-C903-2FDC6C63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3DD6B-D7B6-DFFC-C363-8ABDB5C0C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E700-C263-4C77-A16D-03D822E16079}" type="datetime1">
              <a:rPr lang="en-GB" smtClean="0"/>
              <a:t>22/06/2022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0857F-F5D7-B08B-944F-FB3B7CC65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E289C-E07E-854F-5DB8-666F0AF44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348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C0F3C-1DE1-761D-CEA7-0645F52BF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85620-52E0-F179-DBA4-1D1C21B2F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5F2F6-0C9D-CAEF-3F49-23395562A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62CC-C676-4438-8AB2-D7CF9DA81739}" type="datetime1">
              <a:rPr lang="en-GB" smtClean="0"/>
              <a:t>22/06/2022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A63E0-BA4D-CFAF-7DBA-9E079C07F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1A7A9-AF8B-ED83-E7C3-AA46D3885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520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D59B9-73F0-7853-AF74-00733F534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68B4C-FAC9-57AB-B7FF-BCB5205CD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A053D-EBBD-C69F-4537-B04F9BC27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7136C-D520-4480-92FC-8389D1FFC691}" type="datetime1">
              <a:rPr lang="en-GB" smtClean="0"/>
              <a:t>22/06/2022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0284E-3276-20CA-64FB-280E88F55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22986-6BCB-9FFE-91CC-B76956C0A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854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A84B0-2969-8B24-A4A0-8A2850AC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D3551-F2FD-BA01-D5D6-6C6B4DD5D5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0ED132-EEC4-3991-AA5E-15E44AA73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5B2488-9C39-8944-B6DF-E923AEB5C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75A4-67BE-4E6A-847B-94F94596465C}" type="datetime1">
              <a:rPr lang="en-GB" smtClean="0"/>
              <a:t>22/06/2022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715E4C-53A5-CE57-90E5-95E45DA5E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AFCF9B-BFC2-69AA-6B36-2CBAE5661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051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CAAF-B3D2-216B-965B-201B9DE96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27E2A-6B5C-1002-619D-26361CC6D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4B5A55-6082-BFB2-ED4C-2060414EC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2DCCE5-D410-DCA3-C297-E5FC9C87B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A1985-414D-F2DE-6EE6-4DCBF1C355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7D9080-1BD3-1FBF-1795-9DFBC9D6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CE38-0B8A-4AA9-8B78-957A779D7C3C}" type="datetime1">
              <a:rPr lang="en-GB" smtClean="0"/>
              <a:t>22/06/2022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5E7AC1-21AD-5683-73E7-B49802B29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49DA65-5087-8A95-AFB9-83B6B5CD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184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EB744-0552-5E88-0EFE-6A08955E9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14070D-5169-2349-21D8-862B70FF6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0B5B8-7CC3-4E1C-8657-BAC437F90E52}" type="datetime1">
              <a:rPr lang="en-GB" smtClean="0"/>
              <a:t>22/06/2022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63BE6D-5E05-AC63-A83C-483D2710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94E23D-0218-B445-80A1-CBCEB607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080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27A5F2-D7D1-6FA6-2CFB-29E1F09B7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E2C67-2A61-415A-9C2B-0C738532906C}" type="datetime1">
              <a:rPr lang="en-GB" smtClean="0"/>
              <a:t>22/06/2022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D61AE3-CBDF-F747-934A-A3D310F3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C3AAC-E27C-694A-C14F-409D660B6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44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14D49-C4C0-CE11-A2D6-EBF48B657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B6A72-1A4A-3BD7-08C3-43841A545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70776-18DE-098F-9DCF-A6AA6104A5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DB4901-1522-93BD-1493-7C660502E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F1169-1AA8-4F9D-8C8B-D2D32C31FDC8}" type="datetime1">
              <a:rPr lang="en-GB" smtClean="0"/>
              <a:t>22/06/2022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A47356-567C-6620-2AFD-8B7DBAE16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1FEFB-159E-9550-AC40-AC185C91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942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7989D-86EA-FD5C-7D2C-31098B916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268C6D-BA04-940F-6B49-19E690A971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CD429-60F8-A800-7009-5DC076788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DB157A-81E0-EE0E-C606-1132C4301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48C3-7AB8-40CD-BF6B-F5D0F815150C}" type="datetime1">
              <a:rPr lang="en-GB" smtClean="0"/>
              <a:t>22/06/2022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940ED8-8C3F-885B-F60B-316734E9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20424-6878-A99F-34E4-6090A832F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53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17D12-B350-4206-5ABC-127DA8314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28EE22-047F-31A9-A56C-6F7477242F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4CB6D-87EA-2E81-D1DC-E1F3A3B3A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C9DAE-A7CC-4A76-8DE7-4F574DE256CB}" type="datetime1">
              <a:rPr lang="en-GB" smtClean="0"/>
              <a:t>22/06/2022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56E14-F6A9-06B6-9654-E8D4C377F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5EEB2-EBF5-5D8F-C8F8-00E3E9D37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163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341070-11A7-06D4-837A-2170CDF19B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B9FA2-CDC4-DF2F-3B12-848F2A41B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7EC23-EC8D-9B39-05C2-2C35E13BD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E8B0A-98DD-4F85-BF1F-B1C77B6608D0}" type="datetime1">
              <a:rPr lang="en-GB" smtClean="0"/>
              <a:t>22/06/2022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7FFDD-C403-49D7-FDD3-21B6E7A08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2D472-3C00-B32F-17EF-99F6C4CD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76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54E4CD-0F03-6E47-93EF-C21CCE77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C4003E-36FC-CD82-44BE-5AD8E7E1D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620D9-8E58-E047-7F59-608D0470FB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6B655-8D01-45B1-984B-849723ABEBC4}" type="datetime1">
              <a:rPr lang="en-GB" smtClean="0"/>
              <a:t>22/06/2022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FAC7A-12EC-D5B2-EC13-B66AAC3C0D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FF43F-1E2D-5D8F-7518-2E4C032C00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4D009-CFEE-4DB9-8829-B56D3EAF1B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604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7C8D3-4F50-75E3-4031-C572769341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013" y="1122363"/>
            <a:ext cx="5446201" cy="2387600"/>
          </a:xfrm>
        </p:spPr>
        <p:txBody>
          <a:bodyPr>
            <a:normAutofit fontScale="90000"/>
          </a:bodyPr>
          <a:lstStyle/>
          <a:p>
            <a:br>
              <a:rPr lang="en-GB" sz="4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GB" sz="4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4400" b="0" i="0" u="none" strike="noStrike" baseline="0" dirty="0">
                <a:solidFill>
                  <a:srgbClr val="2E5395"/>
                </a:solidFill>
                <a:latin typeface="Calibri" panose="020F0502020204030204" pitchFamily="34" charset="0"/>
              </a:rPr>
              <a:t>How Successful was Germany’s First Common Currency? </a:t>
            </a:r>
            <a:endParaRPr lang="en-GB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B0C3D3-E4D4-B476-DADB-852698FAF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7013" y="3602038"/>
            <a:ext cx="5437187" cy="1655762"/>
          </a:xfrm>
        </p:spPr>
        <p:txBody>
          <a:bodyPr/>
          <a:lstStyle/>
          <a:p>
            <a:r>
              <a:rPr lang="en-GB" sz="2400" b="0" i="0" u="none" strike="noStrike" baseline="0" dirty="0">
                <a:solidFill>
                  <a:srgbClr val="2E5395"/>
                </a:solidFill>
                <a:latin typeface="Calibri" panose="020F0502020204030204" pitchFamily="34" charset="0"/>
              </a:rPr>
              <a:t>A New Look at the Imperial Monetary Union of 1559</a:t>
            </a:r>
          </a:p>
          <a:p>
            <a:r>
              <a:rPr lang="en-GB" dirty="0">
                <a:solidFill>
                  <a:srgbClr val="2E5395"/>
                </a:solidFill>
                <a:latin typeface="Calibri" panose="020F0502020204030204" pitchFamily="34" charset="0"/>
              </a:rPr>
              <a:t>Oliver Volckart, LSE</a:t>
            </a:r>
          </a:p>
          <a:p>
            <a:r>
              <a:rPr lang="en-GB" sz="1800" b="0" i="0" u="none" strike="noStrike" baseline="0" dirty="0">
                <a:solidFill>
                  <a:srgbClr val="365F92"/>
                </a:solidFill>
                <a:latin typeface="Calibri" panose="020F0502020204030204" pitchFamily="34" charset="0"/>
              </a:rPr>
              <a:t>Monetary Unions in History</a:t>
            </a:r>
            <a:r>
              <a:rPr lang="en-GB" sz="1800" b="0" i="0" u="none" strike="noStrike" baseline="0" dirty="0">
                <a:solidFill>
                  <a:srgbClr val="2E5395"/>
                </a:solidFill>
                <a:latin typeface="Calibri" panose="020F0502020204030204" pitchFamily="34" charset="0"/>
              </a:rPr>
              <a:t>, Sofia, 1.7.22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44382-A806-AE8F-BAFA-CB194BF00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1</a:t>
            </a:fld>
            <a:endParaRPr lang="en-GB"/>
          </a:p>
        </p:txBody>
      </p:sp>
      <p:pic>
        <p:nvPicPr>
          <p:cNvPr id="5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CB5DDC80-FF91-118F-30A1-8D073D7F2A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214" y="242597"/>
            <a:ext cx="6348387" cy="6439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8143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053B9-3D7F-0A2E-A456-54A2BA069822}"/>
              </a:ext>
            </a:extLst>
          </p:cNvPr>
          <p:cNvSpPr txBox="1"/>
          <p:nvPr/>
        </p:nvSpPr>
        <p:spPr>
          <a:xfrm>
            <a:off x="0" y="53548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>
                    <a:lumMod val="75000"/>
                  </a:schemeClr>
                </a:solidFill>
              </a:rPr>
              <a:t>Research survey, hypotheses 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E9C39B-1F4B-8DE8-1759-789345039A4C}"/>
              </a:ext>
            </a:extLst>
          </p:cNvPr>
          <p:cNvSpPr txBox="1"/>
          <p:nvPr/>
        </p:nvSpPr>
        <p:spPr>
          <a:xfrm>
            <a:off x="1200150" y="1435554"/>
            <a:ext cx="451993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Economic historians:</a:t>
            </a:r>
          </a:p>
          <a:p>
            <a:endParaRPr lang="en-GB" sz="800" dirty="0"/>
          </a:p>
          <a:p>
            <a:r>
              <a:rPr lang="en-GB" sz="2800" dirty="0" err="1"/>
              <a:t>Lütge</a:t>
            </a:r>
            <a:r>
              <a:rPr lang="en-GB" sz="2800" dirty="0"/>
              <a:t> 1966, Henning 1991: </a:t>
            </a:r>
          </a:p>
          <a:p>
            <a:r>
              <a:rPr lang="en-GB" sz="2800" dirty="0"/>
              <a:t>Mathis 1992: 		</a:t>
            </a:r>
          </a:p>
          <a:p>
            <a:endParaRPr lang="en-GB" sz="800" dirty="0"/>
          </a:p>
          <a:p>
            <a:r>
              <a:rPr lang="en-GB" sz="2800" dirty="0"/>
              <a:t>Monetary historians:</a:t>
            </a:r>
          </a:p>
          <a:p>
            <a:endParaRPr lang="en-GB" sz="800" dirty="0"/>
          </a:p>
          <a:p>
            <a:r>
              <a:rPr lang="en-GB" sz="2800" dirty="0" err="1"/>
              <a:t>Blaich</a:t>
            </a:r>
            <a:r>
              <a:rPr lang="en-GB" sz="2800" dirty="0"/>
              <a:t> 1971, </a:t>
            </a:r>
            <a:r>
              <a:rPr lang="en-GB" sz="2800" dirty="0" err="1"/>
              <a:t>Rittmann</a:t>
            </a:r>
            <a:r>
              <a:rPr lang="en-GB" sz="2800" dirty="0"/>
              <a:t> 1975, </a:t>
            </a:r>
          </a:p>
          <a:p>
            <a:r>
              <a:rPr lang="en-GB" sz="2800" dirty="0"/>
              <a:t>Gerhard 1994, Sprenger 2002, </a:t>
            </a:r>
            <a:r>
              <a:rPr lang="en-GB" sz="2800" dirty="0" err="1"/>
              <a:t>Rössner</a:t>
            </a:r>
            <a:r>
              <a:rPr lang="en-GB" sz="2800" dirty="0"/>
              <a:t> 2014:	</a:t>
            </a:r>
          </a:p>
          <a:p>
            <a:endParaRPr lang="en-GB" sz="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31989-9F99-3700-D52C-67B15A1DD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2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FD975F-09BB-0558-431E-6D6623EBC4DF}"/>
              </a:ext>
            </a:extLst>
          </p:cNvPr>
          <p:cNvSpPr txBox="1"/>
          <p:nvPr/>
        </p:nvSpPr>
        <p:spPr>
          <a:xfrm>
            <a:off x="5943600" y="1979749"/>
            <a:ext cx="561848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/>
              <a:t>Moderately successful</a:t>
            </a:r>
          </a:p>
          <a:p>
            <a:pPr algn="l"/>
            <a:r>
              <a:rPr lang="en-GB" sz="2800" dirty="0"/>
              <a:t>Failure</a:t>
            </a:r>
          </a:p>
          <a:p>
            <a:pPr algn="l"/>
            <a:endParaRPr lang="en-GB" sz="800" dirty="0"/>
          </a:p>
          <a:p>
            <a:pPr algn="l"/>
            <a:endParaRPr lang="en-GB" sz="2800" dirty="0"/>
          </a:p>
          <a:p>
            <a:pPr algn="l"/>
            <a:endParaRPr lang="en-GB" sz="800" dirty="0"/>
          </a:p>
          <a:p>
            <a:pPr algn="l"/>
            <a:r>
              <a:rPr lang="en-GB" sz="2800" dirty="0"/>
              <a:t>Inconclusive, transient success, no breakthrough, no more than an attempt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5413C1-F9A0-F8B0-BC5B-46A91C5F199C}"/>
              </a:ext>
            </a:extLst>
          </p:cNvPr>
          <p:cNvSpPr txBox="1"/>
          <p:nvPr/>
        </p:nvSpPr>
        <p:spPr>
          <a:xfrm>
            <a:off x="1200150" y="5036540"/>
            <a:ext cx="103619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/>
              <a:t>Generally: Since 1970s re-assessment of the historical role of the HRE. </a:t>
            </a:r>
          </a:p>
          <a:p>
            <a:pPr marL="2873375" indent="-2873375" algn="l"/>
            <a:r>
              <a:rPr lang="en-GB" sz="2800" dirty="0"/>
              <a:t>Current orthodoxy: 	The Empire was a state roughly as effective as others at the time.</a:t>
            </a:r>
          </a:p>
        </p:txBody>
      </p:sp>
    </p:spTree>
    <p:extLst>
      <p:ext uri="{BB962C8B-B14F-4D97-AF65-F5344CB8AC3E}">
        <p14:creationId xmlns:p14="http://schemas.microsoft.com/office/powerpoint/2010/main" val="1862919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053B9-3D7F-0A2E-A456-54A2BA069822}"/>
              </a:ext>
            </a:extLst>
          </p:cNvPr>
          <p:cNvSpPr txBox="1"/>
          <p:nvPr/>
        </p:nvSpPr>
        <p:spPr>
          <a:xfrm>
            <a:off x="0" y="53548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>
                    <a:lumMod val="75000"/>
                  </a:schemeClr>
                </a:solidFill>
              </a:rPr>
              <a:t>Research survey, hypotheses (2)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31989-9F99-3700-D52C-67B15A1DD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3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6938E6-3BE6-AC79-44D7-FA6E643FE06E}"/>
              </a:ext>
            </a:extLst>
          </p:cNvPr>
          <p:cNvSpPr txBox="1"/>
          <p:nvPr/>
        </p:nvSpPr>
        <p:spPr>
          <a:xfrm>
            <a:off x="1200150" y="1665288"/>
            <a:ext cx="967001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/>
              <a:t>Two criteria to assess success or failure:</a:t>
            </a:r>
          </a:p>
          <a:p>
            <a:pPr marL="895350" indent="-895350" algn="l">
              <a:buAutoNum type="arabicPeriod"/>
            </a:pPr>
            <a:r>
              <a:rPr lang="en-GB" sz="2800" dirty="0"/>
              <a:t>Did the common currency achieve what it was designed to achieve?</a:t>
            </a:r>
          </a:p>
          <a:p>
            <a:pPr marL="895350" indent="-895350" algn="l">
              <a:buAutoNum type="arabicPeriod"/>
            </a:pPr>
            <a:r>
              <a:rPr lang="en-GB" sz="2800" dirty="0"/>
              <a:t>How similar was it to other currencies of the time?</a:t>
            </a:r>
          </a:p>
          <a:p>
            <a:pPr marL="895350" indent="-895350" algn="l">
              <a:buAutoNum type="arabicPeriod"/>
            </a:pPr>
            <a:endParaRPr lang="en-GB" sz="2800" dirty="0"/>
          </a:p>
          <a:p>
            <a:pPr marL="895350" indent="-895350" algn="l"/>
            <a:r>
              <a:rPr lang="en-GB" sz="2800" dirty="0"/>
              <a:t>My hypotheses:</a:t>
            </a:r>
          </a:p>
          <a:p>
            <a:pPr marL="895350" indent="-895350" algn="l"/>
            <a:r>
              <a:rPr lang="en-GB" sz="2800" dirty="0"/>
              <a:t>Ad 1: 	The common currency was moderately successful in preventing Gresham’s Law from undermining monetary stability.</a:t>
            </a:r>
          </a:p>
          <a:p>
            <a:pPr marL="895350" indent="-895350" algn="l"/>
            <a:r>
              <a:rPr lang="en-GB" sz="2800" dirty="0"/>
              <a:t>Ad 2: 	It did not differ much from other currencies.</a:t>
            </a:r>
          </a:p>
        </p:txBody>
      </p:sp>
    </p:spTree>
    <p:extLst>
      <p:ext uri="{BB962C8B-B14F-4D97-AF65-F5344CB8AC3E}">
        <p14:creationId xmlns:p14="http://schemas.microsoft.com/office/powerpoint/2010/main" val="1252356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CFBCCB-37C2-39D5-5ECA-6FEF8E596B61}"/>
              </a:ext>
            </a:extLst>
          </p:cNvPr>
          <p:cNvSpPr txBox="1"/>
          <p:nvPr/>
        </p:nvSpPr>
        <p:spPr>
          <a:xfrm>
            <a:off x="0" y="513183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>
                    <a:lumMod val="75000"/>
                  </a:schemeClr>
                </a:solidFill>
              </a:rPr>
              <a:t>Structure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019011-B6F4-0C67-CB55-99518AA6AC75}"/>
              </a:ext>
            </a:extLst>
          </p:cNvPr>
          <p:cNvSpPr txBox="1"/>
          <p:nvPr/>
        </p:nvSpPr>
        <p:spPr>
          <a:xfrm>
            <a:off x="1200150" y="2245153"/>
            <a:ext cx="100266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Which conditions shaped monetary policies at the level of the Empire?</a:t>
            </a:r>
          </a:p>
          <a:p>
            <a:pPr marL="514350" indent="-514350">
              <a:buAutoNum type="arabicPeriod"/>
            </a:pPr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What was the common currency intended to achieve?</a:t>
            </a:r>
            <a:endParaRPr lang="en-GB" sz="2800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marL="514350" indent="-514350">
              <a:buAutoNum type="arabicPeriod"/>
            </a:pPr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Did the common currency achieve its aims?</a:t>
            </a:r>
            <a:endParaRPr lang="en-GB" sz="2800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marL="514350" indent="-514350">
              <a:buAutoNum type="arabicPeriod"/>
            </a:pPr>
            <a:r>
              <a:rPr lang="en-GB" sz="2800" dirty="0">
                <a:latin typeface="Calibri" panose="020F0502020204030204" pitchFamily="34" charset="0"/>
                <a:ea typeface="DengXian" panose="02010600030101010101" pitchFamily="2" charset="-122"/>
              </a:rPr>
              <a:t>Conclusion</a:t>
            </a:r>
            <a:endParaRPr lang="en-GB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C14CE-821C-4207-C281-AE1B8FC6E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961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053B9-3D7F-0A2E-A456-54A2BA069822}"/>
              </a:ext>
            </a:extLst>
          </p:cNvPr>
          <p:cNvSpPr txBox="1"/>
          <p:nvPr/>
        </p:nvSpPr>
        <p:spPr>
          <a:xfrm>
            <a:off x="0" y="13652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Which conditions shaped monetary policies at the level of the Empire? (1)</a:t>
            </a:r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31989-9F99-3700-D52C-67B15A1DD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5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9D019A-89E5-ABCA-6ADF-34874DB6C67C}"/>
              </a:ext>
            </a:extLst>
          </p:cNvPr>
          <p:cNvSpPr txBox="1"/>
          <p:nvPr/>
        </p:nvSpPr>
        <p:spPr>
          <a:xfrm>
            <a:off x="1200150" y="1909647"/>
            <a:ext cx="10402570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AutoNum type="arabicPeriod"/>
            </a:pPr>
            <a:r>
              <a:rPr lang="en-GB" sz="2800" dirty="0"/>
              <a:t>C. 1550 ~ 100 authorities that issue coin (commodity money only)</a:t>
            </a:r>
          </a:p>
          <a:p>
            <a:pPr marL="514350" indent="-514350" algn="l">
              <a:buAutoNum type="arabicPeriod"/>
            </a:pPr>
            <a:r>
              <a:rPr lang="en-GB" sz="2800" dirty="0"/>
              <a:t>No currency borders within the Empire or between it and its  neighbours</a:t>
            </a:r>
          </a:p>
          <a:p>
            <a:pPr marL="514350" indent="-514350" algn="l">
              <a:buAutoNum type="arabicPeriod"/>
            </a:pPr>
            <a:r>
              <a:rPr lang="en-GB" sz="2800" dirty="0"/>
              <a:t>State capacities insufficient for withdrawing old money from circulation when new money is issued</a:t>
            </a:r>
          </a:p>
          <a:p>
            <a:pPr marL="514350" indent="-514350" algn="l">
              <a:buAutoNum type="arabicPeriod"/>
            </a:pPr>
            <a:endParaRPr lang="en-GB" sz="2800" dirty="0"/>
          </a:p>
          <a:p>
            <a:pPr marL="514350" indent="-514350" algn="l">
              <a:buAutoNum type="arabicPeriod"/>
            </a:pPr>
            <a:r>
              <a:rPr lang="en-GB" sz="2800" dirty="0"/>
              <a:t>Goods-, currency- and capital-markets quickly integrate over the 15</a:t>
            </a:r>
            <a:r>
              <a:rPr lang="en-GB" sz="2800" baseline="30000" dirty="0"/>
              <a:t>th</a:t>
            </a:r>
            <a:r>
              <a:rPr lang="en-GB" sz="2800" dirty="0"/>
              <a:t> and 16</a:t>
            </a:r>
            <a:r>
              <a:rPr lang="en-GB" sz="2800" baseline="30000" dirty="0"/>
              <a:t>th</a:t>
            </a:r>
            <a:r>
              <a:rPr lang="en-GB" sz="2800" dirty="0"/>
              <a:t> centuries</a:t>
            </a:r>
          </a:p>
          <a:p>
            <a:pPr marL="514350" indent="-514350" algn="l">
              <a:buAutoNum type="arabicPeriod"/>
            </a:pP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824053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053B9-3D7F-0A2E-A456-54A2BA069822}"/>
              </a:ext>
            </a:extLst>
          </p:cNvPr>
          <p:cNvSpPr txBox="1"/>
          <p:nvPr/>
        </p:nvSpPr>
        <p:spPr>
          <a:xfrm>
            <a:off x="0" y="13652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Which conditions shaped monetary policies at the level of the Empire? (2)</a:t>
            </a:r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31989-9F99-3700-D52C-67B15A1DD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6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A89F8D-1EFC-6B1C-A6D8-A8086676E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66" y="1583075"/>
            <a:ext cx="5711786" cy="43836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64DF3E-7526-3537-9E14-26ECEC9613A7}"/>
              </a:ext>
            </a:extLst>
          </p:cNvPr>
          <p:cNvSpPr txBox="1"/>
          <p:nvPr/>
        </p:nvSpPr>
        <p:spPr>
          <a:xfrm>
            <a:off x="1984271" y="6203887"/>
            <a:ext cx="2642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/>
              <a:t>(Chilosi &amp; Volckart 2011: 769)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5BA8839-8A27-74B0-9B0E-ABA704ED19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745970"/>
              </p:ext>
            </p:extLst>
          </p:nvPr>
        </p:nvGraphicFramePr>
        <p:xfrm>
          <a:off x="6273505" y="1452445"/>
          <a:ext cx="5373973" cy="3744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2AF05B3-DBE2-E3A1-0918-F897A585E141}"/>
              </a:ext>
            </a:extLst>
          </p:cNvPr>
          <p:cNvSpPr txBox="1"/>
          <p:nvPr/>
        </p:nvSpPr>
        <p:spPr>
          <a:xfrm>
            <a:off x="6161552" y="5455642"/>
            <a:ext cx="5751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/>
              <a:t>Goods market integration in Europe (balanced sample, 31 markets)</a:t>
            </a:r>
          </a:p>
          <a:p>
            <a:pPr algn="ctr"/>
            <a:r>
              <a:rPr lang="en-GB" sz="1600" dirty="0"/>
              <a:t>CV of wheat prices, 1495-1618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41CF1E-8EE1-66DC-92B7-F1C946C13B8C}"/>
              </a:ext>
            </a:extLst>
          </p:cNvPr>
          <p:cNvSpPr txBox="1"/>
          <p:nvPr/>
        </p:nvSpPr>
        <p:spPr>
          <a:xfrm>
            <a:off x="8480039" y="6203887"/>
            <a:ext cx="1365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/>
              <a:t>(Own dataset)</a:t>
            </a:r>
          </a:p>
        </p:txBody>
      </p:sp>
    </p:spTree>
    <p:extLst>
      <p:ext uri="{BB962C8B-B14F-4D97-AF65-F5344CB8AC3E}">
        <p14:creationId xmlns:p14="http://schemas.microsoft.com/office/powerpoint/2010/main" val="1284504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4A0953-DF3B-9BD6-4806-80F16712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7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FBE361-4A5A-E186-911F-81928748DF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37" y="224912"/>
            <a:ext cx="6402029" cy="640202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FE63DF-4720-D89C-5282-1821F4651060}"/>
              </a:ext>
            </a:extLst>
          </p:cNvPr>
          <p:cNvSpPr txBox="1"/>
          <p:nvPr/>
        </p:nvSpPr>
        <p:spPr>
          <a:xfrm>
            <a:off x="7456238" y="224912"/>
            <a:ext cx="4328325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1688" indent="-801688" algn="l">
              <a:tabLst>
                <a:tab pos="801688" algn="l"/>
              </a:tabLst>
            </a:pPr>
            <a:r>
              <a:rPr lang="en-GB" sz="2800" dirty="0"/>
              <a:t>1551 ‘Augsburg coinage Ordinance’ introduces common bimetallic currency</a:t>
            </a:r>
          </a:p>
          <a:p>
            <a:pPr marL="801688" indent="-801688" algn="l">
              <a:buAutoNum type="arabicPlain" startAt="1559"/>
              <a:tabLst>
                <a:tab pos="801688" algn="l"/>
              </a:tabLst>
            </a:pPr>
            <a:r>
              <a:rPr lang="en-GB" sz="2800" dirty="0"/>
              <a:t>Amendment abandons bimetallism </a:t>
            </a:r>
          </a:p>
          <a:p>
            <a:pPr marL="801688" indent="-801688" algn="l">
              <a:tabLst>
                <a:tab pos="801688" algn="l"/>
              </a:tabLst>
            </a:pPr>
            <a:r>
              <a:rPr lang="en-GB" sz="2800" dirty="0"/>
              <a:t>1566 Amendment adopts the </a:t>
            </a:r>
            <a:r>
              <a:rPr lang="en-GB" sz="2800" i="1" dirty="0"/>
              <a:t>Taler</a:t>
            </a:r>
            <a:r>
              <a:rPr lang="en-GB" sz="2800" dirty="0"/>
              <a:t>.</a:t>
            </a:r>
          </a:p>
          <a:p>
            <a:pPr algn="l"/>
            <a:endParaRPr lang="en-GB" sz="2400" dirty="0"/>
          </a:p>
          <a:p>
            <a:pPr algn="l"/>
            <a:endParaRPr lang="en-GB" sz="2400" dirty="0"/>
          </a:p>
          <a:p>
            <a:pPr algn="l"/>
            <a:endParaRPr lang="en-GB" sz="2400" dirty="0"/>
          </a:p>
          <a:p>
            <a:pPr algn="l"/>
            <a:endParaRPr lang="en-GB" sz="2400" dirty="0"/>
          </a:p>
          <a:p>
            <a:pPr algn="l"/>
            <a:endParaRPr lang="en-GB" sz="2400" dirty="0"/>
          </a:p>
          <a:p>
            <a:pPr algn="l"/>
            <a:endParaRPr lang="en-GB" sz="1600" dirty="0"/>
          </a:p>
          <a:p>
            <a:pPr algn="l"/>
            <a:r>
              <a:rPr lang="en-GB" sz="2800" dirty="0"/>
              <a:t>The common-currency zone 1571</a:t>
            </a:r>
          </a:p>
        </p:txBody>
      </p:sp>
    </p:spTree>
    <p:extLst>
      <p:ext uri="{BB962C8B-B14F-4D97-AF65-F5344CB8AC3E}">
        <p14:creationId xmlns:p14="http://schemas.microsoft.com/office/powerpoint/2010/main" val="4184433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053B9-3D7F-0A2E-A456-54A2BA069822}"/>
              </a:ext>
            </a:extLst>
          </p:cNvPr>
          <p:cNvSpPr txBox="1"/>
          <p:nvPr/>
        </p:nvSpPr>
        <p:spPr>
          <a:xfrm>
            <a:off x="0" y="13652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What was the common currency intended to achieve? (1)</a:t>
            </a:r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7328A4-FAF9-61BF-FD4B-08DF40FE68CF}"/>
              </a:ext>
            </a:extLst>
          </p:cNvPr>
          <p:cNvSpPr txBox="1"/>
          <p:nvPr/>
        </p:nvSpPr>
        <p:spPr>
          <a:xfrm>
            <a:off x="1200149" y="1492898"/>
            <a:ext cx="1030449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/>
              <a:t>Prior research</a:t>
            </a:r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: </a:t>
            </a:r>
          </a:p>
          <a:p>
            <a:pPr algn="l"/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Economic integration </a:t>
            </a:r>
            <a:r>
              <a:rPr lang="en-GB" sz="2800" dirty="0"/>
              <a:t>(</a:t>
            </a:r>
            <a:r>
              <a:rPr lang="en-GB" sz="28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Blaich</a:t>
            </a:r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1970; </a:t>
            </a:r>
            <a:r>
              <a:rPr lang="en-GB" sz="28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Probszt</a:t>
            </a:r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1973; Schön 2008; Boerner and Volckart 2011; </a:t>
            </a:r>
            <a:r>
              <a:rPr lang="en-GB" sz="28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Rössner</a:t>
            </a:r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2014; </a:t>
            </a:r>
            <a:r>
              <a:rPr lang="en-GB" sz="28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Kümper</a:t>
            </a:r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2020). </a:t>
            </a:r>
          </a:p>
          <a:p>
            <a:pPr algn="l"/>
            <a:r>
              <a:rPr lang="en-GB" sz="2800" u="sng" dirty="0">
                <a:latin typeface="Calibri" panose="020F0502020204030204" pitchFamily="34" charset="0"/>
                <a:ea typeface="DengXian" panose="02010600030101010101" pitchFamily="2" charset="-122"/>
              </a:rPr>
              <a:t>But</a:t>
            </a:r>
            <a:r>
              <a:rPr lang="en-GB" sz="2800" dirty="0">
                <a:latin typeface="Calibri" panose="020F0502020204030204" pitchFamily="34" charset="0"/>
                <a:ea typeface="DengXian" panose="02010600030101010101" pitchFamily="2" charset="-122"/>
              </a:rPr>
              <a:t>:</a:t>
            </a:r>
          </a:p>
          <a:p>
            <a:pPr marL="514350" indent="-514350" algn="l">
              <a:buAutoNum type="arabicPeriod"/>
            </a:pPr>
            <a:r>
              <a:rPr lang="en-GB" sz="2800" u="sng" dirty="0">
                <a:latin typeface="Calibri" panose="020F0502020204030204" pitchFamily="34" charset="0"/>
                <a:ea typeface="DengXian" panose="02010600030101010101" pitchFamily="2" charset="-122"/>
              </a:rPr>
              <a:t>No evidence</a:t>
            </a:r>
            <a:r>
              <a:rPr lang="en-GB" sz="2800" dirty="0">
                <a:latin typeface="Calibri" panose="020F0502020204030204" pitchFamily="34" charset="0"/>
                <a:ea typeface="DengXian" panose="02010600030101010101" pitchFamily="2" charset="-122"/>
              </a:rPr>
              <a:t> for imperial estates considering the interests of commerce when making monetary policy-decisions at the level of the Empire</a:t>
            </a:r>
          </a:p>
          <a:p>
            <a:pPr marL="514350" indent="-514350" algn="l">
              <a:buAutoNum type="arabicPeriod"/>
            </a:pPr>
            <a:r>
              <a:rPr lang="en-GB" sz="2800" dirty="0">
                <a:latin typeface="Calibri" panose="020F0502020204030204" pitchFamily="34" charset="0"/>
                <a:ea typeface="DengXian" panose="02010600030101010101" pitchFamily="2" charset="-122"/>
              </a:rPr>
              <a:t>Long-distance trade copes with monetary diversity: </a:t>
            </a:r>
          </a:p>
          <a:p>
            <a:pPr marL="989013" indent="-447675" algn="l"/>
            <a:r>
              <a:rPr lang="en-GB" sz="2800" dirty="0">
                <a:latin typeface="Calibri" panose="020F0502020204030204" pitchFamily="34" charset="0"/>
                <a:ea typeface="DengXian" panose="02010600030101010101" pitchFamily="2" charset="-122"/>
              </a:rPr>
              <a:t>→ 	Use of ‘international’ money (e.g. Rhine florin, Taler)</a:t>
            </a:r>
          </a:p>
          <a:p>
            <a:pPr marL="989013" indent="-447675" algn="l"/>
            <a:r>
              <a:rPr lang="en-GB" sz="2800" dirty="0">
                <a:latin typeface="Calibri" panose="020F0502020204030204" pitchFamily="34" charset="0"/>
                <a:ea typeface="DengXian" panose="02010600030101010101" pitchFamily="2" charset="-122"/>
              </a:rPr>
              <a:t>→ 	Use of cashless means of payment (Bills of exchange, negotiable and transferrable from c. 1530)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7DFC-E70F-4D5E-AEB3-D65E9542C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263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053B9-3D7F-0A2E-A456-54A2BA069822}"/>
              </a:ext>
            </a:extLst>
          </p:cNvPr>
          <p:cNvSpPr txBox="1"/>
          <p:nvPr/>
        </p:nvSpPr>
        <p:spPr>
          <a:xfrm>
            <a:off x="0" y="13652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What was the common currency intended to achieve? (2)</a:t>
            </a:r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7DFC-E70F-4D5E-AEB3-D65E9542C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9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126FD1-D346-99FD-0B52-EE52A9D2E8ED}"/>
              </a:ext>
            </a:extLst>
          </p:cNvPr>
          <p:cNvSpPr txBox="1"/>
          <p:nvPr/>
        </p:nvSpPr>
        <p:spPr>
          <a:xfrm>
            <a:off x="1200150" y="2015331"/>
            <a:ext cx="1057275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/>
              <a:t>Remember: Increasing integration, lack of currency borders.</a:t>
            </a:r>
          </a:p>
          <a:p>
            <a:pPr algn="l"/>
            <a:endParaRPr lang="en-GB" sz="800" dirty="0"/>
          </a:p>
          <a:p>
            <a:pPr algn="l"/>
            <a:r>
              <a:rPr lang="en-GB" sz="2800" dirty="0"/>
              <a:t>Bohemian royal council, memo to King Ferdinand (June 1543). </a:t>
            </a:r>
          </a:p>
          <a:p>
            <a:pPr algn="l"/>
            <a:r>
              <a:rPr lang="en-GB" sz="2800" dirty="0"/>
              <a:t>The counsellors claim that</a:t>
            </a:r>
          </a:p>
          <a:p>
            <a:pPr algn="l"/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‘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everyone knew his royal Majesty’s silver-rich coin … had not benefited his Majesty’s land and people, but that the money had all been exported like a commercial good, melted elsewhere and re-minted into poorer coins which, together with other light coins, had then been re-imported into the country and become common</a:t>
            </a:r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’ (</a:t>
            </a:r>
            <a:r>
              <a:rPr lang="it-IT" sz="2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Eltz 2001, no. 70, p. 341).</a:t>
            </a:r>
          </a:p>
          <a:p>
            <a:pPr algn="l"/>
            <a:endParaRPr lang="it-IT" sz="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  <a:p>
            <a:pPr algn="l"/>
            <a:r>
              <a:rPr lang="en-GB" sz="2800" dirty="0">
                <a:latin typeface="Calibri" panose="020F0502020204030204" pitchFamily="34" charset="0"/>
                <a:ea typeface="DengXian" panose="02010600030101010101" pitchFamily="2" charset="-122"/>
              </a:rPr>
              <a:t>→ </a:t>
            </a:r>
            <a:r>
              <a:rPr lang="en-GB" sz="2800" u="sng" dirty="0">
                <a:latin typeface="Calibri" panose="020F0502020204030204" pitchFamily="34" charset="0"/>
                <a:ea typeface="DengXian" panose="02010600030101010101" pitchFamily="2" charset="-122"/>
              </a:rPr>
              <a:t>Trade in coinage; ‘breaking’ money; </a:t>
            </a:r>
            <a:r>
              <a:rPr lang="it-IT" sz="2800" u="sng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Gresham’s Law</a:t>
            </a:r>
            <a:endParaRPr lang="en-GB" sz="2800" u="sng" dirty="0"/>
          </a:p>
        </p:txBody>
      </p:sp>
    </p:spTree>
    <p:extLst>
      <p:ext uri="{BB962C8B-B14F-4D97-AF65-F5344CB8AC3E}">
        <p14:creationId xmlns:p14="http://schemas.microsoft.com/office/powerpoint/2010/main" val="1820489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053B9-3D7F-0A2E-A456-54A2BA069822}"/>
              </a:ext>
            </a:extLst>
          </p:cNvPr>
          <p:cNvSpPr txBox="1"/>
          <p:nvPr/>
        </p:nvSpPr>
        <p:spPr>
          <a:xfrm>
            <a:off x="0" y="13652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What was the common currency intended to achieve? (3)</a:t>
            </a:r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7328A4-FAF9-61BF-FD4B-08DF40FE68CF}"/>
              </a:ext>
            </a:extLst>
          </p:cNvPr>
          <p:cNvSpPr txBox="1"/>
          <p:nvPr/>
        </p:nvSpPr>
        <p:spPr>
          <a:xfrm>
            <a:off x="1200150" y="2015331"/>
            <a:ext cx="1022051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/>
              <a:t>Gov. of Lower Austria, Report to King Ferdinand (Feb. 1553).</a:t>
            </a:r>
          </a:p>
          <a:p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‘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Most gracious lord, we are herewith sending your Roman Royal Majesty copies of two letters together with a purse of coins from </a:t>
            </a:r>
            <a:r>
              <a:rPr lang="en-GB" sz="2400" i="1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Henneberg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which we have received from your Royal Majesty’s councillor and governor of Carinthia, Christoph </a:t>
            </a:r>
            <a:r>
              <a:rPr lang="en-GB" sz="2400" i="1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Khevenhüller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and said two letters describe how this coinage from </a:t>
            </a:r>
            <a:r>
              <a:rPr lang="en-GB" sz="2400" i="1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Henneberg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has flooded Carinthia and is increasing to such an extent that the common man cannot obtain any other money whatsoever, which is a great hardship for the country folk</a:t>
            </a:r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’ (</a:t>
            </a:r>
            <a:r>
              <a:rPr lang="de-DE" sz="2400" dirty="0"/>
              <a:t>HHStA, RHR, Miscellanea Münzwesen 2: Münzwesen im Reich, 1551-1564, fol. 443r.). </a:t>
            </a:r>
          </a:p>
          <a:p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→ Increasing market </a:t>
            </a:r>
            <a:r>
              <a:rPr lang="en-GB" sz="2800" dirty="0">
                <a:latin typeface="Calibri" panose="020F0502020204030204" pitchFamily="34" charset="0"/>
                <a:ea typeface="DengXian" panose="02010600030101010101" pitchFamily="2" charset="-122"/>
              </a:rPr>
              <a:t>integration: </a:t>
            </a:r>
            <a:r>
              <a:rPr lang="en-GB" sz="2800" u="sng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Small change travels long distances.</a:t>
            </a:r>
            <a:endParaRPr lang="en-GB" sz="2800" u="sn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B8102C-12EC-558A-0D16-16A78B2A1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10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053B9-3D7F-0A2E-A456-54A2BA069822}"/>
              </a:ext>
            </a:extLst>
          </p:cNvPr>
          <p:cNvSpPr txBox="1"/>
          <p:nvPr/>
        </p:nvSpPr>
        <p:spPr>
          <a:xfrm>
            <a:off x="0" y="13652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What was the common currency intended to achieve? (4)</a:t>
            </a:r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81BE33-E347-72BA-670D-7CFE4ACA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11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E863CF-0674-DD54-871A-C2FEFB1DB305}"/>
              </a:ext>
            </a:extLst>
          </p:cNvPr>
          <p:cNvSpPr txBox="1"/>
          <p:nvPr/>
        </p:nvSpPr>
        <p:spPr>
          <a:xfrm>
            <a:off x="1200150" y="1954537"/>
            <a:ext cx="1001524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/>
              <a:t>Andreas </a:t>
            </a:r>
            <a:r>
              <a:rPr lang="en-GB" sz="2800" dirty="0" err="1"/>
              <a:t>Funcke</a:t>
            </a:r>
            <a:r>
              <a:rPr lang="en-GB" sz="2800" dirty="0"/>
              <a:t>, electoral-Saxon MM, to the elector, 1521:</a:t>
            </a:r>
          </a:p>
          <a:p>
            <a:pPr algn="l"/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‘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If this unworthy coin </a:t>
            </a:r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[small change from Brandenburg]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is being accepted in your princely grace’s lands, your people will suffer palpable harm, and things will become as bad as they were when Brandenburg </a:t>
            </a:r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Groschens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and other poor coins were circulating …. Also, the </a:t>
            </a:r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Gulden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is again gone up, and this unworthy coin will drive it up further to 21 </a:t>
            </a:r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Groschens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. If that comes to pass, the good coins will all be exported, and these bad ones alone will stay in the land. Already now all purses are full of bad </a:t>
            </a:r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Pfennigs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as your princely grace will discover in your revenues from convoy services, taxes and rents</a:t>
            </a:r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’ (</a:t>
            </a:r>
            <a:r>
              <a:rPr lang="de-DE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Bahrfeldt 1895, no. 14, p. 411)</a:t>
            </a:r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. </a:t>
            </a:r>
          </a:p>
          <a:p>
            <a:pPr algn="l"/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→ </a:t>
            </a:r>
            <a:r>
              <a:rPr lang="en-GB" sz="2800" u="sng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revenue effects</a:t>
            </a:r>
            <a:endParaRPr lang="en-GB" sz="2800" u="sng" dirty="0"/>
          </a:p>
        </p:txBody>
      </p:sp>
    </p:spTree>
    <p:extLst>
      <p:ext uri="{BB962C8B-B14F-4D97-AF65-F5344CB8AC3E}">
        <p14:creationId xmlns:p14="http://schemas.microsoft.com/office/powerpoint/2010/main" val="3446146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053B9-3D7F-0A2E-A456-54A2BA069822}"/>
              </a:ext>
            </a:extLst>
          </p:cNvPr>
          <p:cNvSpPr txBox="1"/>
          <p:nvPr/>
        </p:nvSpPr>
        <p:spPr>
          <a:xfrm>
            <a:off x="0" y="13652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What was the common currency intended to achieve? (5)</a:t>
            </a:r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81BE33-E347-72BA-670D-7CFE4ACA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12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F69A0-A768-77D2-327F-5E3BC76A9B49}"/>
              </a:ext>
            </a:extLst>
          </p:cNvPr>
          <p:cNvSpPr txBox="1"/>
          <p:nvPr/>
        </p:nvSpPr>
        <p:spPr>
          <a:xfrm>
            <a:off x="1200150" y="1471910"/>
            <a:ext cx="1033248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08150" indent="-1708150" algn="l"/>
            <a:r>
              <a:rPr lang="en-GB" sz="2800" dirty="0"/>
              <a:t>Solution 1: 	‘Defensive’ debasements </a:t>
            </a:r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→ race to the bottom, monetary instability</a:t>
            </a:r>
          </a:p>
          <a:p>
            <a:pPr marL="1708150" indent="-1708150" algn="l"/>
            <a:r>
              <a:rPr lang="en-GB" sz="2800" dirty="0">
                <a:latin typeface="Calibri" panose="020F0502020204030204" pitchFamily="34" charset="0"/>
                <a:ea typeface="DengXian" panose="02010600030101010101" pitchFamily="2" charset="-122"/>
              </a:rPr>
              <a:t>Solution 2: 	Closing the mint, harmonisation</a:t>
            </a:r>
          </a:p>
          <a:p>
            <a:pPr marL="1708150" indent="-1708150" algn="l"/>
            <a:endParaRPr lang="en-GB" sz="8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Thomas </a:t>
            </a:r>
            <a:r>
              <a:rPr lang="en-GB" sz="28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Kantzow</a:t>
            </a:r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Pomeranian Chronicler (c. 1540):</a:t>
            </a:r>
          </a:p>
          <a:p>
            <a:pPr algn="l"/>
            <a:r>
              <a:rPr lang="en-GB" sz="2400" dirty="0">
                <a:latin typeface="Calibri" panose="020F0502020204030204" pitchFamily="34" charset="0"/>
                <a:ea typeface="DengXian" panose="02010600030101010101" pitchFamily="2" charset="-122"/>
              </a:rPr>
              <a:t>The dukes of Pomerania ‘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put down the hammer, trusting that one day his imperial Majesty would mandate a common coinage for all German lands</a:t>
            </a:r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’ (</a:t>
            </a:r>
            <a:r>
              <a:rPr lang="it-IT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Böhmer 1835, p. 164).</a:t>
            </a:r>
            <a:endParaRPr lang="en-GB" sz="2400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The elector-Palatine at a monetary policy-conference (July 1557):</a:t>
            </a:r>
          </a:p>
          <a:p>
            <a:pPr algn="l"/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‘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One thing is certain: When all estates mint according to the same standard that they faithfully observe, the breaking of coins is impossible because it can no longer be done without incurring a loss</a:t>
            </a:r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’ (Volckart 2017, no. 100, p. 405).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54185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053B9-3D7F-0A2E-A456-54A2BA069822}"/>
              </a:ext>
            </a:extLst>
          </p:cNvPr>
          <p:cNvSpPr txBox="1"/>
          <p:nvPr/>
        </p:nvSpPr>
        <p:spPr>
          <a:xfrm>
            <a:off x="0" y="53548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Did the common currency achieve its aim? (1)</a:t>
            </a:r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81BE33-E347-72BA-670D-7CFE4ACA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13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886F9E-2C80-5168-7090-6F240F3A5622}"/>
              </a:ext>
            </a:extLst>
          </p:cNvPr>
          <p:cNvSpPr txBox="1"/>
          <p:nvPr/>
        </p:nvSpPr>
        <p:spPr>
          <a:xfrm>
            <a:off x="1200150" y="1304925"/>
            <a:ext cx="10544809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/>
              <a:t>Two interlinked problems: </a:t>
            </a:r>
          </a:p>
          <a:p>
            <a:pPr algn="l"/>
            <a:endParaRPr lang="en-GB" sz="800" dirty="0"/>
          </a:p>
          <a:p>
            <a:pPr marL="514350" indent="-514350">
              <a:buFontTx/>
              <a:buAutoNum type="arabicPeriod"/>
            </a:pPr>
            <a:r>
              <a:rPr lang="en-GB" sz="2800" dirty="0"/>
              <a:t>Commodity money: Producers face incentives to commit fraud.</a:t>
            </a:r>
          </a:p>
          <a:p>
            <a:pPr marL="514350" indent="-514350" algn="l">
              <a:buAutoNum type="arabicPeriod"/>
            </a:pPr>
            <a:r>
              <a:rPr lang="en-GB" sz="2800" dirty="0"/>
              <a:t>Common currency = common good → incentives to freeride.</a:t>
            </a:r>
          </a:p>
          <a:p>
            <a:pPr algn="l"/>
            <a:endParaRPr lang="en-GB" sz="800" dirty="0"/>
          </a:p>
          <a:p>
            <a:pPr algn="l"/>
            <a:r>
              <a:rPr lang="en-GB" sz="2800" dirty="0"/>
              <a:t>Solutions:</a:t>
            </a:r>
          </a:p>
          <a:p>
            <a:pPr algn="l"/>
            <a:endParaRPr lang="en-GB" sz="800" dirty="0"/>
          </a:p>
          <a:p>
            <a:pPr marL="895350" indent="-895350" algn="l"/>
            <a:r>
              <a:rPr lang="en-GB" sz="2800" dirty="0"/>
              <a:t>Ad 1: 	Outsourcing of mints prohibited</a:t>
            </a:r>
          </a:p>
          <a:p>
            <a:pPr marL="895350" indent="-895350" algn="l"/>
            <a:r>
              <a:rPr lang="en-GB" sz="2800" dirty="0"/>
              <a:t>Ad 1: 	Estates required to appoint assayers</a:t>
            </a:r>
          </a:p>
          <a:p>
            <a:pPr marL="895350" indent="-895350" algn="l"/>
            <a:r>
              <a:rPr lang="en-GB" sz="2800" dirty="0"/>
              <a:t>Ad 2: 	Imperial circles required to organise twice-yearly circle-level assays (‘probation diets’; non-minting estates allowed to take part → incentives to report rule violations)</a:t>
            </a:r>
          </a:p>
          <a:p>
            <a:pPr marL="895350" indent="-895350" algn="l"/>
            <a:r>
              <a:rPr lang="en-GB" sz="2800" dirty="0"/>
              <a:t>Ad 2: 	Number of mints per circle restricted to four → fewer chances to ‘break’ money.</a:t>
            </a:r>
          </a:p>
        </p:txBody>
      </p:sp>
    </p:spTree>
    <p:extLst>
      <p:ext uri="{BB962C8B-B14F-4D97-AF65-F5344CB8AC3E}">
        <p14:creationId xmlns:p14="http://schemas.microsoft.com/office/powerpoint/2010/main" val="145607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053B9-3D7F-0A2E-A456-54A2BA069822}"/>
              </a:ext>
            </a:extLst>
          </p:cNvPr>
          <p:cNvSpPr txBox="1"/>
          <p:nvPr/>
        </p:nvSpPr>
        <p:spPr>
          <a:xfrm>
            <a:off x="0" y="53548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Did the common currency achieve its aim? (2)</a:t>
            </a:r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81BE33-E347-72BA-670D-7CFE4ACA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14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F1A2EF-8D37-CAC1-6EB8-A7F014BEA215}"/>
              </a:ext>
            </a:extLst>
          </p:cNvPr>
          <p:cNvSpPr txBox="1"/>
          <p:nvPr/>
        </p:nvSpPr>
        <p:spPr>
          <a:xfrm>
            <a:off x="1200150" y="1483567"/>
            <a:ext cx="10341817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/>
              <a:t>Prior research: </a:t>
            </a:r>
          </a:p>
          <a:p>
            <a:pPr marL="514350" indent="-514350" algn="l">
              <a:buAutoNum type="alphaLcParenR"/>
            </a:pPr>
            <a:r>
              <a:rPr lang="en-GB" sz="2800" dirty="0"/>
              <a:t>In general: Laws that are not being enforced a ‘structural characteristic’ of premodern statehood (Germany: </a:t>
            </a:r>
            <a:r>
              <a:rPr lang="en-GB" sz="2800" dirty="0" err="1"/>
              <a:t>Schlumbohm</a:t>
            </a:r>
            <a:r>
              <a:rPr lang="en-GB" sz="2800" dirty="0"/>
              <a:t> 1997; France: </a:t>
            </a:r>
            <a:r>
              <a:rPr lang="en-GB" sz="2800" dirty="0" err="1"/>
              <a:t>Muchembled</a:t>
            </a:r>
            <a:r>
              <a:rPr lang="en-GB" sz="2800" dirty="0"/>
              <a:t> 1992; England: </a:t>
            </a:r>
            <a:r>
              <a:rPr lang="en-GB" sz="2800" dirty="0" err="1"/>
              <a:t>Hoppit</a:t>
            </a:r>
            <a:r>
              <a:rPr lang="en-GB" sz="2800" dirty="0"/>
              <a:t> 1997)</a:t>
            </a:r>
          </a:p>
          <a:p>
            <a:pPr marL="514350" indent="-514350" algn="l">
              <a:buAutoNum type="alphaLcParenR"/>
            </a:pPr>
            <a:r>
              <a:rPr lang="en-GB" sz="2800" dirty="0"/>
              <a:t>In particular: The imperial circles fail (</a:t>
            </a:r>
            <a:r>
              <a:rPr lang="en-GB" sz="2800" dirty="0" err="1"/>
              <a:t>Rössner</a:t>
            </a:r>
            <a:r>
              <a:rPr lang="en-GB" sz="2800" dirty="0"/>
              <a:t> 2014).</a:t>
            </a:r>
          </a:p>
          <a:p>
            <a:pPr algn="l"/>
            <a:r>
              <a:rPr lang="en-GB" sz="2800" dirty="0"/>
              <a:t>Imperial diet of Speyer 1570, recess:</a:t>
            </a:r>
          </a:p>
          <a:p>
            <a:pPr algn="l"/>
            <a:r>
              <a:rPr lang="en-GB" sz="2400" dirty="0"/>
              <a:t>‘</a:t>
            </a:r>
            <a:r>
              <a:rPr lang="en-GB" sz="2400" i="1" dirty="0"/>
              <a:t>It is now evident what great and never-ending damage everyone of high and low status suffers solely because said currency ordinance </a:t>
            </a:r>
            <a:r>
              <a:rPr lang="en-GB" sz="2400" dirty="0"/>
              <a:t>[of 1559/66] </a:t>
            </a:r>
            <a:r>
              <a:rPr lang="en-GB" sz="2400" i="1" dirty="0"/>
              <a:t>has not been implemented by all circles and especially because one can obtain – if nothing is done – only poor, foreign and debased coin instead of the good, tested imperial coinage</a:t>
            </a:r>
            <a:r>
              <a:rPr lang="en-GB" sz="2400" dirty="0"/>
              <a:t>’ (</a:t>
            </a:r>
            <a:r>
              <a:rPr lang="en-GB" sz="2400" dirty="0" err="1"/>
              <a:t>Lanzinner</a:t>
            </a:r>
            <a:r>
              <a:rPr lang="en-GB" sz="2400" dirty="0"/>
              <a:t> 1988, no. 567, p. 1234).</a:t>
            </a:r>
          </a:p>
          <a:p>
            <a:pPr algn="l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33722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053B9-3D7F-0A2E-A456-54A2BA069822}"/>
              </a:ext>
            </a:extLst>
          </p:cNvPr>
          <p:cNvSpPr txBox="1"/>
          <p:nvPr/>
        </p:nvSpPr>
        <p:spPr>
          <a:xfrm>
            <a:off x="0" y="53548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Did the common currency achieve its aim? (3)</a:t>
            </a:r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81BE33-E347-72BA-670D-7CFE4ACA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15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F1A2EF-8D37-CAC1-6EB8-A7F014BEA215}"/>
              </a:ext>
            </a:extLst>
          </p:cNvPr>
          <p:cNvSpPr txBox="1"/>
          <p:nvPr/>
        </p:nvSpPr>
        <p:spPr>
          <a:xfrm>
            <a:off x="1200150" y="1304925"/>
            <a:ext cx="1034181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/>
              <a:t>Problem:</a:t>
            </a:r>
          </a:p>
          <a:p>
            <a:pPr algn="l"/>
            <a:r>
              <a:rPr lang="en-GB" sz="2800" dirty="0"/>
              <a:t>No quantitative evidence for volume or value of trade in coinage</a:t>
            </a:r>
          </a:p>
          <a:p>
            <a:pPr algn="l"/>
            <a:r>
              <a:rPr lang="en-GB" sz="2800" dirty="0"/>
              <a:t>Qualitative evidence:</a:t>
            </a:r>
          </a:p>
          <a:p>
            <a:pPr algn="l"/>
            <a:r>
              <a:rPr lang="en-GB" sz="2800" dirty="0"/>
              <a:t>Upper-Saxon probation diet 1571, minutes:</a:t>
            </a:r>
          </a:p>
          <a:p>
            <a:pPr algn="l"/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‘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 mint master expelled from the Lower-Saxon circle is operating an illicit mint on behalf of counts </a:t>
            </a:r>
            <a:r>
              <a:rPr lang="en-GB" sz="2400" i="1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Volrath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and Charles of </a:t>
            </a:r>
            <a:r>
              <a:rPr lang="en-GB" sz="2400" i="1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Mansfeld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where good coins are being melted and turned into bad and poor ones, so that at that place the Imperial Currency Ordinance is being violated in many ways. … </a:t>
            </a:r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[The members of the diet] 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therefore request of his electoral grace </a:t>
            </a:r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[of Saxony] </a:t>
            </a:r>
            <a:r>
              <a:rPr lang="en-GB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that his electoral grace will intervene in this and possible future other cases like it and make sure that imperial law is being enforced</a:t>
            </a:r>
            <a:r>
              <a:rPr lang="en-GB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’ (Hirsch 1756, no. XLVIII, p. 119).</a:t>
            </a:r>
          </a:p>
          <a:p>
            <a:pPr algn="l"/>
            <a:r>
              <a:rPr lang="en-GB" sz="2400" dirty="0">
                <a:latin typeface="Calibri" panose="020F0502020204030204" pitchFamily="34" charset="0"/>
                <a:ea typeface="DengXian" panose="02010600030101010101" pitchFamily="2" charset="-122"/>
              </a:rPr>
              <a:t>→ Saxon officials destroy illicit mint, arrest personnel</a:t>
            </a:r>
          </a:p>
          <a:p>
            <a:pPr algn="l"/>
            <a:r>
              <a:rPr lang="en-GB" sz="2400" dirty="0">
                <a:latin typeface="Calibri" panose="020F0502020204030204" pitchFamily="34" charset="0"/>
                <a:ea typeface="DengXian" panose="02010600030101010101" pitchFamily="2" charset="-122"/>
              </a:rPr>
              <a:t>→ No. of Upper-Saxon mints reduced to four (none controlled by </a:t>
            </a:r>
            <a:r>
              <a:rPr lang="en-GB" sz="2400" dirty="0" err="1">
                <a:latin typeface="Calibri" panose="020F0502020204030204" pitchFamily="34" charset="0"/>
                <a:ea typeface="DengXian" panose="02010600030101010101" pitchFamily="2" charset="-122"/>
              </a:rPr>
              <a:t>Mansfeld</a:t>
            </a:r>
            <a:r>
              <a:rPr lang="en-GB" sz="2400" dirty="0">
                <a:latin typeface="Calibri" panose="020F0502020204030204" pitchFamily="34" charset="0"/>
                <a:ea typeface="DengXian" panose="02010600030101010101" pitchFamily="2" charset="-122"/>
              </a:rPr>
              <a:t>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78844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053B9-3D7F-0A2E-A456-54A2BA069822}"/>
              </a:ext>
            </a:extLst>
          </p:cNvPr>
          <p:cNvSpPr txBox="1"/>
          <p:nvPr/>
        </p:nvSpPr>
        <p:spPr>
          <a:xfrm>
            <a:off x="0" y="53548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Conclusion</a:t>
            </a:r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81BE33-E347-72BA-670D-7CFE4ACA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4D009-CFEE-4DB9-8829-B56D3EAF1B26}" type="slidenum">
              <a:rPr lang="en-GB" smtClean="0"/>
              <a:t>16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F1A2EF-8D37-CAC1-6EB8-A7F014BEA215}"/>
              </a:ext>
            </a:extLst>
          </p:cNvPr>
          <p:cNvSpPr txBox="1"/>
          <p:nvPr/>
        </p:nvSpPr>
        <p:spPr>
          <a:xfrm>
            <a:off x="1200150" y="1304925"/>
            <a:ext cx="10341817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/>
              <a:t>Common currency largely stable 1559 to c. 1610-20</a:t>
            </a:r>
          </a:p>
          <a:p>
            <a:pPr algn="l"/>
            <a:r>
              <a:rPr lang="en-GB" sz="2800" dirty="0">
                <a:latin typeface="Calibri" panose="020F0502020204030204" pitchFamily="34" charset="0"/>
                <a:ea typeface="DengXian" panose="02010600030101010101" pitchFamily="2" charset="-122"/>
              </a:rPr>
              <a:t>→ Reduction of number of mints reduces scope for trade in coinage</a:t>
            </a:r>
          </a:p>
          <a:p>
            <a:pPr algn="l"/>
            <a:r>
              <a:rPr lang="en-GB" sz="2800" dirty="0">
                <a:latin typeface="Calibri" panose="020F0502020204030204" pitchFamily="34" charset="0"/>
                <a:ea typeface="DengXian" panose="02010600030101010101" pitchFamily="2" charset="-122"/>
              </a:rPr>
              <a:t>→ Twice-yearly assays effectively detect free-riders</a:t>
            </a:r>
          </a:p>
          <a:p>
            <a:pPr algn="l"/>
            <a:r>
              <a:rPr lang="en-GB" sz="2800" dirty="0">
                <a:latin typeface="Calibri" panose="020F0502020204030204" pitchFamily="34" charset="0"/>
                <a:ea typeface="DengXian" panose="02010600030101010101" pitchFamily="2" charset="-122"/>
              </a:rPr>
              <a:t>→ Free-riders are being sanctioned </a:t>
            </a:r>
          </a:p>
          <a:p>
            <a:pPr algn="l"/>
            <a:r>
              <a:rPr lang="en-GB" sz="2800" dirty="0"/>
              <a:t>However: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sz="2800" dirty="0"/>
              <a:t>Inflow of foreign coinage continues (but territorial currency monopolies are nowhere established before the 19</a:t>
            </a:r>
            <a:r>
              <a:rPr lang="en-GB" sz="2800" baseline="30000" dirty="0"/>
              <a:t>th</a:t>
            </a:r>
            <a:r>
              <a:rPr lang="en-GB" sz="2800" dirty="0"/>
              <a:t> century).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sz="2800" dirty="0"/>
              <a:t>Small change is linked only weakly to the top-units (again a common phenomenon) </a:t>
            </a:r>
          </a:p>
          <a:p>
            <a:pPr algn="l"/>
            <a:endParaRPr lang="en-GB" sz="800" dirty="0"/>
          </a:p>
          <a:p>
            <a:pPr algn="l"/>
            <a:r>
              <a:rPr lang="en-GB" sz="2800" dirty="0"/>
              <a:t>Upshot: The common currency works reasonably well by the standards of the time.</a:t>
            </a:r>
          </a:p>
        </p:txBody>
      </p:sp>
    </p:spTree>
    <p:extLst>
      <p:ext uri="{BB962C8B-B14F-4D97-AF65-F5344CB8AC3E}">
        <p14:creationId xmlns:p14="http://schemas.microsoft.com/office/powerpoint/2010/main" val="787745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1536</Words>
  <Application>Microsoft Office PowerPoint</Application>
  <PresentationFormat>Widescreen</PresentationFormat>
  <Paragraphs>140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  How Successful was Germany’s First Common Currency?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How Successful was Germany’s First Common Currency? </dc:title>
  <dc:creator>Volckart,OJ</dc:creator>
  <cp:lastModifiedBy>Volckart,OJ</cp:lastModifiedBy>
  <cp:revision>19</cp:revision>
  <dcterms:created xsi:type="dcterms:W3CDTF">2022-06-10T11:20:38Z</dcterms:created>
  <dcterms:modified xsi:type="dcterms:W3CDTF">2022-06-22T09:12:46Z</dcterms:modified>
</cp:coreProperties>
</file>